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3"/>
  </p:notesMasterIdLst>
  <p:sldIdLst>
    <p:sldId id="267" r:id="rId4"/>
    <p:sldId id="268" r:id="rId5"/>
    <p:sldId id="269" r:id="rId6"/>
    <p:sldId id="260" r:id="rId7"/>
    <p:sldId id="261" r:id="rId8"/>
    <p:sldId id="262" r:id="rId9"/>
    <p:sldId id="263" r:id="rId10"/>
    <p:sldId id="271" r:id="rId11"/>
    <p:sldId id="404" r:id="rId12"/>
    <p:sldId id="407" r:id="rId13"/>
    <p:sldId id="406" r:id="rId14"/>
    <p:sldId id="388" r:id="rId15"/>
    <p:sldId id="392" r:id="rId16"/>
    <p:sldId id="409" r:id="rId17"/>
    <p:sldId id="394" r:id="rId18"/>
    <p:sldId id="356" r:id="rId19"/>
    <p:sldId id="408" r:id="rId20"/>
    <p:sldId id="396" r:id="rId21"/>
    <p:sldId id="259" r:id="rId22"/>
  </p:sldIdLst>
  <p:sldSz cx="10058400" cy="7772400"/>
  <p:notesSz cx="7010400" cy="9296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elvetica Neue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000000"/>
          </p15:clr>
        </p15:guide>
        <p15:guide id="2" pos="3168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50" autoAdjust="0"/>
  </p:normalViewPr>
  <p:slideViewPr>
    <p:cSldViewPr snapToGrid="0">
      <p:cViewPr varScale="1">
        <p:scale>
          <a:sx n="71" d="100"/>
          <a:sy n="71" d="100"/>
        </p:scale>
        <p:origin x="1584" y="67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445FAF-2795-4E22-8FED-78467C1F5CF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8AE1B2-EF7C-4EB0-8482-8D0EA41F04AD}">
      <dgm:prSet phldrT="[Text]"/>
      <dgm:spPr/>
      <dgm:t>
        <a:bodyPr/>
        <a:lstStyle/>
        <a:p>
          <a:r>
            <a:rPr lang="fr-CH" dirty="0" err="1"/>
            <a:t>Coordinator</a:t>
          </a:r>
          <a:endParaRPr lang="en-US" dirty="0"/>
        </a:p>
      </dgm:t>
    </dgm:pt>
    <dgm:pt modelId="{BDFE0BE1-9524-4F5E-A64F-652778BCCA45}" type="parTrans" cxnId="{B47E0401-C57B-4DE6-9ACF-9508FBE6CFCB}">
      <dgm:prSet/>
      <dgm:spPr/>
      <dgm:t>
        <a:bodyPr/>
        <a:lstStyle/>
        <a:p>
          <a:endParaRPr lang="en-US"/>
        </a:p>
      </dgm:t>
    </dgm:pt>
    <dgm:pt modelId="{E83D9099-B6C8-47DA-93E1-A00C889E655C}" type="sibTrans" cxnId="{B47E0401-C57B-4DE6-9ACF-9508FBE6CFCB}">
      <dgm:prSet/>
      <dgm:spPr/>
      <dgm:t>
        <a:bodyPr/>
        <a:lstStyle/>
        <a:p>
          <a:endParaRPr lang="en-US"/>
        </a:p>
      </dgm:t>
    </dgm:pt>
    <dgm:pt modelId="{FF7461A2-E90D-46B3-AFD0-28CFFEEA04E9}">
      <dgm:prSet phldrT="[Text]"/>
      <dgm:spPr/>
      <dgm:t>
        <a:bodyPr/>
        <a:lstStyle/>
        <a:p>
          <a:r>
            <a:rPr lang="fr-CH" dirty="0" err="1"/>
            <a:t>Deputy</a:t>
          </a:r>
          <a:r>
            <a:rPr lang="fr-CH" dirty="0"/>
            <a:t> </a:t>
          </a:r>
          <a:r>
            <a:rPr lang="fr-CH" dirty="0" err="1"/>
            <a:t>Coord</a:t>
          </a:r>
          <a:r>
            <a:rPr lang="fr-CH" dirty="0"/>
            <a:t>. of </a:t>
          </a:r>
          <a:r>
            <a:rPr lang="fr-CH" dirty="0" err="1"/>
            <a:t>research</a:t>
          </a:r>
          <a:endParaRPr lang="en-US" dirty="0"/>
        </a:p>
      </dgm:t>
    </dgm:pt>
    <dgm:pt modelId="{A4818A6B-A606-4462-B537-E4EDB21D7A80}" type="parTrans" cxnId="{41744645-DE0F-42A2-B567-8223C4EDB61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C40BDE8-AD69-4EA1-9A0C-8427BF42B029}" type="sibTrans" cxnId="{41744645-DE0F-42A2-B567-8223C4EDB619}">
      <dgm:prSet/>
      <dgm:spPr/>
      <dgm:t>
        <a:bodyPr/>
        <a:lstStyle/>
        <a:p>
          <a:endParaRPr lang="en-US"/>
        </a:p>
      </dgm:t>
    </dgm:pt>
    <dgm:pt modelId="{39278D6F-B88C-4B9C-A7F7-DE0FF8395DFC}">
      <dgm:prSet phldrT="[Text]"/>
      <dgm:spPr/>
      <dgm:t>
        <a:bodyPr/>
        <a:lstStyle/>
        <a:p>
          <a:r>
            <a:rPr lang="fr-CH" dirty="0" err="1"/>
            <a:t>Deputy</a:t>
          </a:r>
          <a:r>
            <a:rPr lang="fr-CH" dirty="0"/>
            <a:t> </a:t>
          </a:r>
          <a:r>
            <a:rPr lang="fr-CH" dirty="0" err="1"/>
            <a:t>coord</a:t>
          </a:r>
          <a:r>
            <a:rPr lang="fr-CH" dirty="0"/>
            <a:t>. of administration and finance</a:t>
          </a:r>
          <a:endParaRPr lang="en-US" dirty="0"/>
        </a:p>
      </dgm:t>
    </dgm:pt>
    <dgm:pt modelId="{E3FC1C63-81F5-4E15-8EC5-23439C6CEFB0}" type="parTrans" cxnId="{1E03D109-AD68-47F5-8F33-7E75BA1A610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723D495-E328-4962-9339-5734683583C6}" type="sibTrans" cxnId="{1E03D109-AD68-47F5-8F33-7E75BA1A6104}">
      <dgm:prSet/>
      <dgm:spPr/>
      <dgm:t>
        <a:bodyPr/>
        <a:lstStyle/>
        <a:p>
          <a:endParaRPr lang="en-US"/>
        </a:p>
      </dgm:t>
    </dgm:pt>
    <dgm:pt modelId="{A5A0E053-32F2-4DA7-B3C1-40377C6C21CF}">
      <dgm:prSet/>
      <dgm:spPr/>
      <dgm:t>
        <a:bodyPr/>
        <a:lstStyle/>
        <a:p>
          <a:r>
            <a:rPr lang="fr-CH" dirty="0"/>
            <a:t>Communication and </a:t>
          </a:r>
          <a:r>
            <a:rPr lang="fr-CH" dirty="0" err="1"/>
            <a:t>external</a:t>
          </a:r>
          <a:r>
            <a:rPr lang="fr-CH" dirty="0"/>
            <a:t> relations </a:t>
          </a:r>
          <a:r>
            <a:rPr lang="fr-CH" dirty="0" err="1"/>
            <a:t>Officer</a:t>
          </a:r>
          <a:r>
            <a:rPr lang="fr-CH" dirty="0"/>
            <a:t> </a:t>
          </a:r>
          <a:endParaRPr lang="en-US" dirty="0"/>
        </a:p>
      </dgm:t>
    </dgm:pt>
    <dgm:pt modelId="{53D8579B-682F-4BC9-956F-0E00C5F11436}" type="parTrans" cxnId="{2A6751BA-06E3-4F34-83C0-E4364CC7540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2CBACEE-03D2-4F9D-A0C8-349CCDCFC88D}" type="sibTrans" cxnId="{2A6751BA-06E3-4F34-83C0-E4364CC7540B}">
      <dgm:prSet/>
      <dgm:spPr/>
      <dgm:t>
        <a:bodyPr/>
        <a:lstStyle/>
        <a:p>
          <a:endParaRPr lang="en-US"/>
        </a:p>
      </dgm:t>
    </dgm:pt>
    <dgm:pt modelId="{B6901703-AC81-4E65-80C9-CC77C8B9C285}">
      <dgm:prSet/>
      <dgm:spPr/>
      <dgm:t>
        <a:bodyPr/>
        <a:lstStyle/>
        <a:p>
          <a:r>
            <a:rPr lang="fr-CH" dirty="0" err="1"/>
            <a:t>Secretary</a:t>
          </a:r>
          <a:r>
            <a:rPr lang="fr-CH" dirty="0"/>
            <a:t> </a:t>
          </a:r>
          <a:endParaRPr lang="en-US" dirty="0"/>
        </a:p>
      </dgm:t>
    </dgm:pt>
    <dgm:pt modelId="{6CAC986C-76F1-448B-8B21-10BCC8B4E7C1}" type="parTrans" cxnId="{C33B847D-A1C2-4BC4-869F-CC2D5ABA823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FC8E6D2-12E4-4A59-8563-736AAB7D3AC4}" type="sibTrans" cxnId="{C33B847D-A1C2-4BC4-869F-CC2D5ABA8236}">
      <dgm:prSet/>
      <dgm:spPr/>
      <dgm:t>
        <a:bodyPr/>
        <a:lstStyle/>
        <a:p>
          <a:endParaRPr lang="en-US"/>
        </a:p>
      </dgm:t>
    </dgm:pt>
    <dgm:pt modelId="{D87DB665-C40E-4D80-B417-D0A4E4A1D770}">
      <dgm:prSet/>
      <dgm:spPr/>
      <dgm:t>
        <a:bodyPr/>
        <a:lstStyle/>
        <a:p>
          <a:r>
            <a:rPr lang="fr-CH" dirty="0" err="1"/>
            <a:t>Deputy</a:t>
          </a:r>
          <a:r>
            <a:rPr lang="fr-CH" dirty="0"/>
            <a:t> </a:t>
          </a:r>
          <a:r>
            <a:rPr lang="fr-CH" dirty="0" err="1"/>
            <a:t>Secretary</a:t>
          </a:r>
          <a:endParaRPr lang="en-US" dirty="0"/>
        </a:p>
      </dgm:t>
    </dgm:pt>
    <dgm:pt modelId="{4C1D723C-9058-4CA8-805F-51A229BB6E0F}" type="parTrans" cxnId="{1976B49D-4CF1-451E-9E5A-4002492FA14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6CE0201-04A7-4AB7-A017-C954BB172F77}" type="sibTrans" cxnId="{1976B49D-4CF1-451E-9E5A-4002492FA141}">
      <dgm:prSet/>
      <dgm:spPr/>
      <dgm:t>
        <a:bodyPr/>
        <a:lstStyle/>
        <a:p>
          <a:endParaRPr lang="en-US"/>
        </a:p>
      </dgm:t>
    </dgm:pt>
    <dgm:pt modelId="{E0D4AF35-7A71-43F7-88A6-D3E1EB6AF638}" type="pres">
      <dgm:prSet presAssocID="{C7445FAF-2795-4E22-8FED-78467C1F5CF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1ABD0BE-61D0-40AA-9DE7-56B957F6BEE0}" type="pres">
      <dgm:prSet presAssocID="{BD8AE1B2-EF7C-4EB0-8482-8D0EA41F04AD}" presName="hierRoot1" presStyleCnt="0">
        <dgm:presLayoutVars>
          <dgm:hierBranch val="init"/>
        </dgm:presLayoutVars>
      </dgm:prSet>
      <dgm:spPr/>
    </dgm:pt>
    <dgm:pt modelId="{A6172A4E-AF01-4C20-9A53-A2DC2E381BE4}" type="pres">
      <dgm:prSet presAssocID="{BD8AE1B2-EF7C-4EB0-8482-8D0EA41F04AD}" presName="rootComposite1" presStyleCnt="0"/>
      <dgm:spPr/>
    </dgm:pt>
    <dgm:pt modelId="{58988595-E229-4499-AD35-38C8EB7893CE}" type="pres">
      <dgm:prSet presAssocID="{BD8AE1B2-EF7C-4EB0-8482-8D0EA41F04AD}" presName="rootText1" presStyleLbl="node0" presStyleIdx="0" presStyleCnt="1">
        <dgm:presLayoutVars>
          <dgm:chPref val="3"/>
        </dgm:presLayoutVars>
      </dgm:prSet>
      <dgm:spPr/>
    </dgm:pt>
    <dgm:pt modelId="{2F08E9FA-8FDE-478D-9451-084D6354E82C}" type="pres">
      <dgm:prSet presAssocID="{BD8AE1B2-EF7C-4EB0-8482-8D0EA41F04AD}" presName="rootConnector1" presStyleLbl="node1" presStyleIdx="0" presStyleCnt="0"/>
      <dgm:spPr/>
    </dgm:pt>
    <dgm:pt modelId="{B2781A36-6097-45E2-9C6F-583EC2E59B5C}" type="pres">
      <dgm:prSet presAssocID="{BD8AE1B2-EF7C-4EB0-8482-8D0EA41F04AD}" presName="hierChild2" presStyleCnt="0"/>
      <dgm:spPr/>
    </dgm:pt>
    <dgm:pt modelId="{16D373FA-A329-4A20-831F-44E70D24BBC4}" type="pres">
      <dgm:prSet presAssocID="{A4818A6B-A606-4462-B537-E4EDB21D7A80}" presName="Name37" presStyleLbl="parChTrans1D2" presStyleIdx="0" presStyleCnt="2"/>
      <dgm:spPr/>
    </dgm:pt>
    <dgm:pt modelId="{89E7D375-8F5F-497A-B1EA-F9095F7AE5DA}" type="pres">
      <dgm:prSet presAssocID="{FF7461A2-E90D-46B3-AFD0-28CFFEEA04E9}" presName="hierRoot2" presStyleCnt="0">
        <dgm:presLayoutVars>
          <dgm:hierBranch val="init"/>
        </dgm:presLayoutVars>
      </dgm:prSet>
      <dgm:spPr/>
    </dgm:pt>
    <dgm:pt modelId="{286F7CD8-2233-46FA-93C9-313C0E2D98E5}" type="pres">
      <dgm:prSet presAssocID="{FF7461A2-E90D-46B3-AFD0-28CFFEEA04E9}" presName="rootComposite" presStyleCnt="0"/>
      <dgm:spPr/>
    </dgm:pt>
    <dgm:pt modelId="{D9A99AE8-7255-444E-AEB6-160126208A35}" type="pres">
      <dgm:prSet presAssocID="{FF7461A2-E90D-46B3-AFD0-28CFFEEA04E9}" presName="rootText" presStyleLbl="node2" presStyleIdx="0" presStyleCnt="2">
        <dgm:presLayoutVars>
          <dgm:chPref val="3"/>
        </dgm:presLayoutVars>
      </dgm:prSet>
      <dgm:spPr/>
    </dgm:pt>
    <dgm:pt modelId="{BD69C29D-2002-4CE6-9DD2-1DCAA5C5A983}" type="pres">
      <dgm:prSet presAssocID="{FF7461A2-E90D-46B3-AFD0-28CFFEEA04E9}" presName="rootConnector" presStyleLbl="node2" presStyleIdx="0" presStyleCnt="2"/>
      <dgm:spPr/>
    </dgm:pt>
    <dgm:pt modelId="{601FEF36-1E61-4078-BA23-148EE77F7860}" type="pres">
      <dgm:prSet presAssocID="{FF7461A2-E90D-46B3-AFD0-28CFFEEA04E9}" presName="hierChild4" presStyleCnt="0"/>
      <dgm:spPr/>
    </dgm:pt>
    <dgm:pt modelId="{1EA0D69F-AB17-4F59-BC6B-1AB25202544D}" type="pres">
      <dgm:prSet presAssocID="{FF7461A2-E90D-46B3-AFD0-28CFFEEA04E9}" presName="hierChild5" presStyleCnt="0"/>
      <dgm:spPr/>
    </dgm:pt>
    <dgm:pt modelId="{BB07BA7C-C1B3-43CB-A14B-B61FD58997A7}" type="pres">
      <dgm:prSet presAssocID="{E3FC1C63-81F5-4E15-8EC5-23439C6CEFB0}" presName="Name37" presStyleLbl="parChTrans1D2" presStyleIdx="1" presStyleCnt="2"/>
      <dgm:spPr/>
    </dgm:pt>
    <dgm:pt modelId="{134C3CAC-4856-41FA-8B78-4A76CC1D08B6}" type="pres">
      <dgm:prSet presAssocID="{39278D6F-B88C-4B9C-A7F7-DE0FF8395DFC}" presName="hierRoot2" presStyleCnt="0">
        <dgm:presLayoutVars>
          <dgm:hierBranch val="init"/>
        </dgm:presLayoutVars>
      </dgm:prSet>
      <dgm:spPr/>
    </dgm:pt>
    <dgm:pt modelId="{E69BDBD4-9AC6-4B6F-ACCB-928959273E25}" type="pres">
      <dgm:prSet presAssocID="{39278D6F-B88C-4B9C-A7F7-DE0FF8395DFC}" presName="rootComposite" presStyleCnt="0"/>
      <dgm:spPr/>
    </dgm:pt>
    <dgm:pt modelId="{2C3DC133-FA15-462F-9A7B-750556B61B4F}" type="pres">
      <dgm:prSet presAssocID="{39278D6F-B88C-4B9C-A7F7-DE0FF8395DFC}" presName="rootText" presStyleLbl="node2" presStyleIdx="1" presStyleCnt="2">
        <dgm:presLayoutVars>
          <dgm:chPref val="3"/>
        </dgm:presLayoutVars>
      </dgm:prSet>
      <dgm:spPr/>
    </dgm:pt>
    <dgm:pt modelId="{B2386A9D-B35F-4E11-801C-170D416F3581}" type="pres">
      <dgm:prSet presAssocID="{39278D6F-B88C-4B9C-A7F7-DE0FF8395DFC}" presName="rootConnector" presStyleLbl="node2" presStyleIdx="1" presStyleCnt="2"/>
      <dgm:spPr/>
    </dgm:pt>
    <dgm:pt modelId="{83B2C676-30B6-4ECC-9E09-EAC432B76137}" type="pres">
      <dgm:prSet presAssocID="{39278D6F-B88C-4B9C-A7F7-DE0FF8395DFC}" presName="hierChild4" presStyleCnt="0"/>
      <dgm:spPr/>
    </dgm:pt>
    <dgm:pt modelId="{A67ABBCC-AC5C-4F4D-9B28-D05A97305B20}" type="pres">
      <dgm:prSet presAssocID="{53D8579B-682F-4BC9-956F-0E00C5F11436}" presName="Name37" presStyleLbl="parChTrans1D3" presStyleIdx="0" presStyleCnt="2"/>
      <dgm:spPr/>
    </dgm:pt>
    <dgm:pt modelId="{CEA08E06-39AC-409D-9BE9-5D1729BA467B}" type="pres">
      <dgm:prSet presAssocID="{A5A0E053-32F2-4DA7-B3C1-40377C6C21CF}" presName="hierRoot2" presStyleCnt="0">
        <dgm:presLayoutVars>
          <dgm:hierBranch val="init"/>
        </dgm:presLayoutVars>
      </dgm:prSet>
      <dgm:spPr/>
    </dgm:pt>
    <dgm:pt modelId="{07DC906D-A638-42B2-AFDE-CECC4D5E4522}" type="pres">
      <dgm:prSet presAssocID="{A5A0E053-32F2-4DA7-B3C1-40377C6C21CF}" presName="rootComposite" presStyleCnt="0"/>
      <dgm:spPr/>
    </dgm:pt>
    <dgm:pt modelId="{5BBC2765-9247-48BF-8290-DA9417B96FE9}" type="pres">
      <dgm:prSet presAssocID="{A5A0E053-32F2-4DA7-B3C1-40377C6C21CF}" presName="rootText" presStyleLbl="node3" presStyleIdx="0" presStyleCnt="2">
        <dgm:presLayoutVars>
          <dgm:chPref val="3"/>
        </dgm:presLayoutVars>
      </dgm:prSet>
      <dgm:spPr/>
    </dgm:pt>
    <dgm:pt modelId="{66E0A550-4ED4-41D7-8BE0-6A5DC04551A7}" type="pres">
      <dgm:prSet presAssocID="{A5A0E053-32F2-4DA7-B3C1-40377C6C21CF}" presName="rootConnector" presStyleLbl="node3" presStyleIdx="0" presStyleCnt="2"/>
      <dgm:spPr/>
    </dgm:pt>
    <dgm:pt modelId="{DBC55A1D-D195-4ADD-90DE-677867604291}" type="pres">
      <dgm:prSet presAssocID="{A5A0E053-32F2-4DA7-B3C1-40377C6C21CF}" presName="hierChild4" presStyleCnt="0"/>
      <dgm:spPr/>
    </dgm:pt>
    <dgm:pt modelId="{B34457C6-4A1C-4432-8441-D0E35305F9B9}" type="pres">
      <dgm:prSet presAssocID="{A5A0E053-32F2-4DA7-B3C1-40377C6C21CF}" presName="hierChild5" presStyleCnt="0"/>
      <dgm:spPr/>
    </dgm:pt>
    <dgm:pt modelId="{62FCD089-B248-49D7-9658-4438A653CDCF}" type="pres">
      <dgm:prSet presAssocID="{6CAC986C-76F1-448B-8B21-10BCC8B4E7C1}" presName="Name37" presStyleLbl="parChTrans1D3" presStyleIdx="1" presStyleCnt="2"/>
      <dgm:spPr/>
    </dgm:pt>
    <dgm:pt modelId="{192EC044-6494-4B38-A012-7A5A73853A42}" type="pres">
      <dgm:prSet presAssocID="{B6901703-AC81-4E65-80C9-CC77C8B9C285}" presName="hierRoot2" presStyleCnt="0">
        <dgm:presLayoutVars>
          <dgm:hierBranch val="init"/>
        </dgm:presLayoutVars>
      </dgm:prSet>
      <dgm:spPr/>
    </dgm:pt>
    <dgm:pt modelId="{AA806A05-32C0-4FC9-8548-77A8DA0697E8}" type="pres">
      <dgm:prSet presAssocID="{B6901703-AC81-4E65-80C9-CC77C8B9C285}" presName="rootComposite" presStyleCnt="0"/>
      <dgm:spPr/>
    </dgm:pt>
    <dgm:pt modelId="{CFF3E0B6-2431-45E9-8026-B5DC5DB91687}" type="pres">
      <dgm:prSet presAssocID="{B6901703-AC81-4E65-80C9-CC77C8B9C285}" presName="rootText" presStyleLbl="node3" presStyleIdx="1" presStyleCnt="2">
        <dgm:presLayoutVars>
          <dgm:chPref val="3"/>
        </dgm:presLayoutVars>
      </dgm:prSet>
      <dgm:spPr/>
    </dgm:pt>
    <dgm:pt modelId="{E6C4A6AF-3BC8-4951-9937-C1AFA317A43B}" type="pres">
      <dgm:prSet presAssocID="{B6901703-AC81-4E65-80C9-CC77C8B9C285}" presName="rootConnector" presStyleLbl="node3" presStyleIdx="1" presStyleCnt="2"/>
      <dgm:spPr/>
    </dgm:pt>
    <dgm:pt modelId="{CD547C2D-F644-4068-A5ED-498C0E3B1D03}" type="pres">
      <dgm:prSet presAssocID="{B6901703-AC81-4E65-80C9-CC77C8B9C285}" presName="hierChild4" presStyleCnt="0"/>
      <dgm:spPr/>
    </dgm:pt>
    <dgm:pt modelId="{5D0294A2-E6EC-4E28-AA95-1A8D6AB4DE43}" type="pres">
      <dgm:prSet presAssocID="{4C1D723C-9058-4CA8-805F-51A229BB6E0F}" presName="Name37" presStyleLbl="parChTrans1D4" presStyleIdx="0" presStyleCnt="1"/>
      <dgm:spPr/>
    </dgm:pt>
    <dgm:pt modelId="{12F64472-1D5A-4605-8D20-ED7D4B5E27E0}" type="pres">
      <dgm:prSet presAssocID="{D87DB665-C40E-4D80-B417-D0A4E4A1D770}" presName="hierRoot2" presStyleCnt="0">
        <dgm:presLayoutVars>
          <dgm:hierBranch val="init"/>
        </dgm:presLayoutVars>
      </dgm:prSet>
      <dgm:spPr/>
    </dgm:pt>
    <dgm:pt modelId="{B2B555B9-3E3B-4F05-9F2D-566677474CDD}" type="pres">
      <dgm:prSet presAssocID="{D87DB665-C40E-4D80-B417-D0A4E4A1D770}" presName="rootComposite" presStyleCnt="0"/>
      <dgm:spPr/>
    </dgm:pt>
    <dgm:pt modelId="{5C921B55-C906-496F-9811-F78B3665EEFF}" type="pres">
      <dgm:prSet presAssocID="{D87DB665-C40E-4D80-B417-D0A4E4A1D770}" presName="rootText" presStyleLbl="node4" presStyleIdx="0" presStyleCnt="1">
        <dgm:presLayoutVars>
          <dgm:chPref val="3"/>
        </dgm:presLayoutVars>
      </dgm:prSet>
      <dgm:spPr/>
    </dgm:pt>
    <dgm:pt modelId="{59F21C68-4B68-4AAF-9D33-16A2330EFE9F}" type="pres">
      <dgm:prSet presAssocID="{D87DB665-C40E-4D80-B417-D0A4E4A1D770}" presName="rootConnector" presStyleLbl="node4" presStyleIdx="0" presStyleCnt="1"/>
      <dgm:spPr/>
    </dgm:pt>
    <dgm:pt modelId="{1B21C2DE-FCD3-4B44-B054-5425A599C581}" type="pres">
      <dgm:prSet presAssocID="{D87DB665-C40E-4D80-B417-D0A4E4A1D770}" presName="hierChild4" presStyleCnt="0"/>
      <dgm:spPr/>
    </dgm:pt>
    <dgm:pt modelId="{A1D85BC6-E6F8-4B32-8438-2C769C000F51}" type="pres">
      <dgm:prSet presAssocID="{D87DB665-C40E-4D80-B417-D0A4E4A1D770}" presName="hierChild5" presStyleCnt="0"/>
      <dgm:spPr/>
    </dgm:pt>
    <dgm:pt modelId="{AB8BBD24-1080-457B-81C4-99D54AE93B1B}" type="pres">
      <dgm:prSet presAssocID="{B6901703-AC81-4E65-80C9-CC77C8B9C285}" presName="hierChild5" presStyleCnt="0"/>
      <dgm:spPr/>
    </dgm:pt>
    <dgm:pt modelId="{DF6D0853-4864-44EC-A959-83685DE12330}" type="pres">
      <dgm:prSet presAssocID="{39278D6F-B88C-4B9C-A7F7-DE0FF8395DFC}" presName="hierChild5" presStyleCnt="0"/>
      <dgm:spPr/>
    </dgm:pt>
    <dgm:pt modelId="{92988242-6F2C-4D93-A4C3-5F2F6F6F71CE}" type="pres">
      <dgm:prSet presAssocID="{BD8AE1B2-EF7C-4EB0-8482-8D0EA41F04AD}" presName="hierChild3" presStyleCnt="0"/>
      <dgm:spPr/>
    </dgm:pt>
  </dgm:ptLst>
  <dgm:cxnLst>
    <dgm:cxn modelId="{B47E0401-C57B-4DE6-9ACF-9508FBE6CFCB}" srcId="{C7445FAF-2795-4E22-8FED-78467C1F5CF7}" destId="{BD8AE1B2-EF7C-4EB0-8482-8D0EA41F04AD}" srcOrd="0" destOrd="0" parTransId="{BDFE0BE1-9524-4F5E-A64F-652778BCCA45}" sibTransId="{E83D9099-B6C8-47DA-93E1-A00C889E655C}"/>
    <dgm:cxn modelId="{1E03D109-AD68-47F5-8F33-7E75BA1A6104}" srcId="{BD8AE1B2-EF7C-4EB0-8482-8D0EA41F04AD}" destId="{39278D6F-B88C-4B9C-A7F7-DE0FF8395DFC}" srcOrd="1" destOrd="0" parTransId="{E3FC1C63-81F5-4E15-8EC5-23439C6CEFB0}" sibTransId="{C723D495-E328-4962-9339-5734683583C6}"/>
    <dgm:cxn modelId="{9301E122-C32E-47D5-940F-DF9239CBCCA1}" type="presOf" srcId="{39278D6F-B88C-4B9C-A7F7-DE0FF8395DFC}" destId="{2C3DC133-FA15-462F-9A7B-750556B61B4F}" srcOrd="0" destOrd="0" presId="urn:microsoft.com/office/officeart/2005/8/layout/orgChart1"/>
    <dgm:cxn modelId="{79381F2E-514B-47D7-94A3-66DBF7E40B93}" type="presOf" srcId="{A4818A6B-A606-4462-B537-E4EDB21D7A80}" destId="{16D373FA-A329-4A20-831F-44E70D24BBC4}" srcOrd="0" destOrd="0" presId="urn:microsoft.com/office/officeart/2005/8/layout/orgChart1"/>
    <dgm:cxn modelId="{038BE561-A7E9-4D81-A54F-39A058D19652}" type="presOf" srcId="{A5A0E053-32F2-4DA7-B3C1-40377C6C21CF}" destId="{66E0A550-4ED4-41D7-8BE0-6A5DC04551A7}" srcOrd="1" destOrd="0" presId="urn:microsoft.com/office/officeart/2005/8/layout/orgChart1"/>
    <dgm:cxn modelId="{5C6DC364-B780-43A3-ACEF-A9FA9D648D9F}" type="presOf" srcId="{C7445FAF-2795-4E22-8FED-78467C1F5CF7}" destId="{E0D4AF35-7A71-43F7-88A6-D3E1EB6AF638}" srcOrd="0" destOrd="0" presId="urn:microsoft.com/office/officeart/2005/8/layout/orgChart1"/>
    <dgm:cxn modelId="{41744645-DE0F-42A2-B567-8223C4EDB619}" srcId="{BD8AE1B2-EF7C-4EB0-8482-8D0EA41F04AD}" destId="{FF7461A2-E90D-46B3-AFD0-28CFFEEA04E9}" srcOrd="0" destOrd="0" parTransId="{A4818A6B-A606-4462-B537-E4EDB21D7A80}" sibTransId="{AC40BDE8-AD69-4EA1-9A0C-8427BF42B029}"/>
    <dgm:cxn modelId="{2677596F-3F7E-490B-90F8-5D370AA28C43}" type="presOf" srcId="{BD8AE1B2-EF7C-4EB0-8482-8D0EA41F04AD}" destId="{58988595-E229-4499-AD35-38C8EB7893CE}" srcOrd="0" destOrd="0" presId="urn:microsoft.com/office/officeart/2005/8/layout/orgChart1"/>
    <dgm:cxn modelId="{C33B847D-A1C2-4BC4-869F-CC2D5ABA8236}" srcId="{39278D6F-B88C-4B9C-A7F7-DE0FF8395DFC}" destId="{B6901703-AC81-4E65-80C9-CC77C8B9C285}" srcOrd="1" destOrd="0" parTransId="{6CAC986C-76F1-448B-8B21-10BCC8B4E7C1}" sibTransId="{7FC8E6D2-12E4-4A59-8563-736AAB7D3AC4}"/>
    <dgm:cxn modelId="{4596EF8C-3615-467A-877E-B28E115D947D}" type="presOf" srcId="{B6901703-AC81-4E65-80C9-CC77C8B9C285}" destId="{CFF3E0B6-2431-45E9-8026-B5DC5DB91687}" srcOrd="0" destOrd="0" presId="urn:microsoft.com/office/officeart/2005/8/layout/orgChart1"/>
    <dgm:cxn modelId="{3DC6068F-4396-492C-9B03-6FFC82B9C6AD}" type="presOf" srcId="{6CAC986C-76F1-448B-8B21-10BCC8B4E7C1}" destId="{62FCD089-B248-49D7-9658-4438A653CDCF}" srcOrd="0" destOrd="0" presId="urn:microsoft.com/office/officeart/2005/8/layout/orgChart1"/>
    <dgm:cxn modelId="{B5BE5F93-1D95-4BEC-A890-C3A358E14404}" type="presOf" srcId="{D87DB665-C40E-4D80-B417-D0A4E4A1D770}" destId="{59F21C68-4B68-4AAF-9D33-16A2330EFE9F}" srcOrd="1" destOrd="0" presId="urn:microsoft.com/office/officeart/2005/8/layout/orgChart1"/>
    <dgm:cxn modelId="{1976B49D-4CF1-451E-9E5A-4002492FA141}" srcId="{B6901703-AC81-4E65-80C9-CC77C8B9C285}" destId="{D87DB665-C40E-4D80-B417-D0A4E4A1D770}" srcOrd="0" destOrd="0" parTransId="{4C1D723C-9058-4CA8-805F-51A229BB6E0F}" sibTransId="{86CE0201-04A7-4AB7-A017-C954BB172F77}"/>
    <dgm:cxn modelId="{00FA8B9F-36A3-4862-8EF1-01395FEFAF6C}" type="presOf" srcId="{B6901703-AC81-4E65-80C9-CC77C8B9C285}" destId="{E6C4A6AF-3BC8-4951-9937-C1AFA317A43B}" srcOrd="1" destOrd="0" presId="urn:microsoft.com/office/officeart/2005/8/layout/orgChart1"/>
    <dgm:cxn modelId="{760E98AC-3CD1-42C1-8178-DD3B387E3824}" type="presOf" srcId="{D87DB665-C40E-4D80-B417-D0A4E4A1D770}" destId="{5C921B55-C906-496F-9811-F78B3665EEFF}" srcOrd="0" destOrd="0" presId="urn:microsoft.com/office/officeart/2005/8/layout/orgChart1"/>
    <dgm:cxn modelId="{2A6751BA-06E3-4F34-83C0-E4364CC7540B}" srcId="{39278D6F-B88C-4B9C-A7F7-DE0FF8395DFC}" destId="{A5A0E053-32F2-4DA7-B3C1-40377C6C21CF}" srcOrd="0" destOrd="0" parTransId="{53D8579B-682F-4BC9-956F-0E00C5F11436}" sibTransId="{A2CBACEE-03D2-4F9D-A0C8-349CCDCFC88D}"/>
    <dgm:cxn modelId="{7A565EBB-4533-4345-B308-379E245F699A}" type="presOf" srcId="{FF7461A2-E90D-46B3-AFD0-28CFFEEA04E9}" destId="{D9A99AE8-7255-444E-AEB6-160126208A35}" srcOrd="0" destOrd="0" presId="urn:microsoft.com/office/officeart/2005/8/layout/orgChart1"/>
    <dgm:cxn modelId="{628C1CBF-EB49-404B-9C12-8A2ED9B23C02}" type="presOf" srcId="{4C1D723C-9058-4CA8-805F-51A229BB6E0F}" destId="{5D0294A2-E6EC-4E28-AA95-1A8D6AB4DE43}" srcOrd="0" destOrd="0" presId="urn:microsoft.com/office/officeart/2005/8/layout/orgChart1"/>
    <dgm:cxn modelId="{BA4B38C3-6E9D-47C3-BF9A-C3CF516F6D77}" type="presOf" srcId="{E3FC1C63-81F5-4E15-8EC5-23439C6CEFB0}" destId="{BB07BA7C-C1B3-43CB-A14B-B61FD58997A7}" srcOrd="0" destOrd="0" presId="urn:microsoft.com/office/officeart/2005/8/layout/orgChart1"/>
    <dgm:cxn modelId="{98E71EC5-205F-40FD-9EFE-5FFE6B4733DF}" type="presOf" srcId="{53D8579B-682F-4BC9-956F-0E00C5F11436}" destId="{A67ABBCC-AC5C-4F4D-9B28-D05A97305B20}" srcOrd="0" destOrd="0" presId="urn:microsoft.com/office/officeart/2005/8/layout/orgChart1"/>
    <dgm:cxn modelId="{CDA568CE-83AA-49E9-A128-E6052C08740D}" type="presOf" srcId="{FF7461A2-E90D-46B3-AFD0-28CFFEEA04E9}" destId="{BD69C29D-2002-4CE6-9DD2-1DCAA5C5A983}" srcOrd="1" destOrd="0" presId="urn:microsoft.com/office/officeart/2005/8/layout/orgChart1"/>
    <dgm:cxn modelId="{3D613ED3-A7BA-438A-8334-1ED799F8E9F0}" type="presOf" srcId="{39278D6F-B88C-4B9C-A7F7-DE0FF8395DFC}" destId="{B2386A9D-B35F-4E11-801C-170D416F3581}" srcOrd="1" destOrd="0" presId="urn:microsoft.com/office/officeart/2005/8/layout/orgChart1"/>
    <dgm:cxn modelId="{151D41D3-8A20-4D48-8414-F175FCB8A87D}" type="presOf" srcId="{A5A0E053-32F2-4DA7-B3C1-40377C6C21CF}" destId="{5BBC2765-9247-48BF-8290-DA9417B96FE9}" srcOrd="0" destOrd="0" presId="urn:microsoft.com/office/officeart/2005/8/layout/orgChart1"/>
    <dgm:cxn modelId="{47A824F0-570B-4160-8EC1-01475010E2B0}" type="presOf" srcId="{BD8AE1B2-EF7C-4EB0-8482-8D0EA41F04AD}" destId="{2F08E9FA-8FDE-478D-9451-084D6354E82C}" srcOrd="1" destOrd="0" presId="urn:microsoft.com/office/officeart/2005/8/layout/orgChart1"/>
    <dgm:cxn modelId="{43214551-B7A1-4701-8EA9-C18B9171844B}" type="presParOf" srcId="{E0D4AF35-7A71-43F7-88A6-D3E1EB6AF638}" destId="{E1ABD0BE-61D0-40AA-9DE7-56B957F6BEE0}" srcOrd="0" destOrd="0" presId="urn:microsoft.com/office/officeart/2005/8/layout/orgChart1"/>
    <dgm:cxn modelId="{DD932BC3-7013-45DD-A9CD-7B99F7D15C43}" type="presParOf" srcId="{E1ABD0BE-61D0-40AA-9DE7-56B957F6BEE0}" destId="{A6172A4E-AF01-4C20-9A53-A2DC2E381BE4}" srcOrd="0" destOrd="0" presId="urn:microsoft.com/office/officeart/2005/8/layout/orgChart1"/>
    <dgm:cxn modelId="{6881FCD6-E4D7-4100-AD54-EEB2FF44243E}" type="presParOf" srcId="{A6172A4E-AF01-4C20-9A53-A2DC2E381BE4}" destId="{58988595-E229-4499-AD35-38C8EB7893CE}" srcOrd="0" destOrd="0" presId="urn:microsoft.com/office/officeart/2005/8/layout/orgChart1"/>
    <dgm:cxn modelId="{9540D06B-62FB-4B47-8BE1-EAC39263A5DE}" type="presParOf" srcId="{A6172A4E-AF01-4C20-9A53-A2DC2E381BE4}" destId="{2F08E9FA-8FDE-478D-9451-084D6354E82C}" srcOrd="1" destOrd="0" presId="urn:microsoft.com/office/officeart/2005/8/layout/orgChart1"/>
    <dgm:cxn modelId="{6D348854-EA2C-4728-BBEB-687AFCC503FD}" type="presParOf" srcId="{E1ABD0BE-61D0-40AA-9DE7-56B957F6BEE0}" destId="{B2781A36-6097-45E2-9C6F-583EC2E59B5C}" srcOrd="1" destOrd="0" presId="urn:microsoft.com/office/officeart/2005/8/layout/orgChart1"/>
    <dgm:cxn modelId="{ADFDE7D6-5820-4A94-B3DE-2284840908F0}" type="presParOf" srcId="{B2781A36-6097-45E2-9C6F-583EC2E59B5C}" destId="{16D373FA-A329-4A20-831F-44E70D24BBC4}" srcOrd="0" destOrd="0" presId="urn:microsoft.com/office/officeart/2005/8/layout/orgChart1"/>
    <dgm:cxn modelId="{AA89C25D-B05B-4B64-840F-E38015CF95B6}" type="presParOf" srcId="{B2781A36-6097-45E2-9C6F-583EC2E59B5C}" destId="{89E7D375-8F5F-497A-B1EA-F9095F7AE5DA}" srcOrd="1" destOrd="0" presId="urn:microsoft.com/office/officeart/2005/8/layout/orgChart1"/>
    <dgm:cxn modelId="{BF454440-33D5-47A4-983D-AA6CFB15F340}" type="presParOf" srcId="{89E7D375-8F5F-497A-B1EA-F9095F7AE5DA}" destId="{286F7CD8-2233-46FA-93C9-313C0E2D98E5}" srcOrd="0" destOrd="0" presId="urn:microsoft.com/office/officeart/2005/8/layout/orgChart1"/>
    <dgm:cxn modelId="{CFDC07C6-3B39-484D-8062-61D36705EFB5}" type="presParOf" srcId="{286F7CD8-2233-46FA-93C9-313C0E2D98E5}" destId="{D9A99AE8-7255-444E-AEB6-160126208A35}" srcOrd="0" destOrd="0" presId="urn:microsoft.com/office/officeart/2005/8/layout/orgChart1"/>
    <dgm:cxn modelId="{5496C5F0-3016-4C96-9B67-8FB223D6B0FE}" type="presParOf" srcId="{286F7CD8-2233-46FA-93C9-313C0E2D98E5}" destId="{BD69C29D-2002-4CE6-9DD2-1DCAA5C5A983}" srcOrd="1" destOrd="0" presId="urn:microsoft.com/office/officeart/2005/8/layout/orgChart1"/>
    <dgm:cxn modelId="{A5F4100C-E48B-4AAD-B7B9-3790DD3D4810}" type="presParOf" srcId="{89E7D375-8F5F-497A-B1EA-F9095F7AE5DA}" destId="{601FEF36-1E61-4078-BA23-148EE77F7860}" srcOrd="1" destOrd="0" presId="urn:microsoft.com/office/officeart/2005/8/layout/orgChart1"/>
    <dgm:cxn modelId="{9140695D-C432-4B40-9E74-6FDA264B373F}" type="presParOf" srcId="{89E7D375-8F5F-497A-B1EA-F9095F7AE5DA}" destId="{1EA0D69F-AB17-4F59-BC6B-1AB25202544D}" srcOrd="2" destOrd="0" presId="urn:microsoft.com/office/officeart/2005/8/layout/orgChart1"/>
    <dgm:cxn modelId="{09ECE4FB-1937-46C3-9B3F-C7AF89F684D7}" type="presParOf" srcId="{B2781A36-6097-45E2-9C6F-583EC2E59B5C}" destId="{BB07BA7C-C1B3-43CB-A14B-B61FD58997A7}" srcOrd="2" destOrd="0" presId="urn:microsoft.com/office/officeart/2005/8/layout/orgChart1"/>
    <dgm:cxn modelId="{124AF7C7-44FC-4FD9-9EF9-70DA9B3E3164}" type="presParOf" srcId="{B2781A36-6097-45E2-9C6F-583EC2E59B5C}" destId="{134C3CAC-4856-41FA-8B78-4A76CC1D08B6}" srcOrd="3" destOrd="0" presId="urn:microsoft.com/office/officeart/2005/8/layout/orgChart1"/>
    <dgm:cxn modelId="{8EE7B58A-E657-4B7E-8031-EA84DB10C003}" type="presParOf" srcId="{134C3CAC-4856-41FA-8B78-4A76CC1D08B6}" destId="{E69BDBD4-9AC6-4B6F-ACCB-928959273E25}" srcOrd="0" destOrd="0" presId="urn:microsoft.com/office/officeart/2005/8/layout/orgChart1"/>
    <dgm:cxn modelId="{92662967-D72F-4F39-BAC4-0A3BFD92CF58}" type="presParOf" srcId="{E69BDBD4-9AC6-4B6F-ACCB-928959273E25}" destId="{2C3DC133-FA15-462F-9A7B-750556B61B4F}" srcOrd="0" destOrd="0" presId="urn:microsoft.com/office/officeart/2005/8/layout/orgChart1"/>
    <dgm:cxn modelId="{EB2E3D66-1EBE-47A8-8FBA-FD8269A380DF}" type="presParOf" srcId="{E69BDBD4-9AC6-4B6F-ACCB-928959273E25}" destId="{B2386A9D-B35F-4E11-801C-170D416F3581}" srcOrd="1" destOrd="0" presId="urn:microsoft.com/office/officeart/2005/8/layout/orgChart1"/>
    <dgm:cxn modelId="{3B9B7720-7401-44C2-AAFA-A3E7CB88B5C5}" type="presParOf" srcId="{134C3CAC-4856-41FA-8B78-4A76CC1D08B6}" destId="{83B2C676-30B6-4ECC-9E09-EAC432B76137}" srcOrd="1" destOrd="0" presId="urn:microsoft.com/office/officeart/2005/8/layout/orgChart1"/>
    <dgm:cxn modelId="{B9643183-6120-48B2-9ED3-B03E3E465B49}" type="presParOf" srcId="{83B2C676-30B6-4ECC-9E09-EAC432B76137}" destId="{A67ABBCC-AC5C-4F4D-9B28-D05A97305B20}" srcOrd="0" destOrd="0" presId="urn:microsoft.com/office/officeart/2005/8/layout/orgChart1"/>
    <dgm:cxn modelId="{0F8A087B-ACAB-465B-AD13-D0187790167D}" type="presParOf" srcId="{83B2C676-30B6-4ECC-9E09-EAC432B76137}" destId="{CEA08E06-39AC-409D-9BE9-5D1729BA467B}" srcOrd="1" destOrd="0" presId="urn:microsoft.com/office/officeart/2005/8/layout/orgChart1"/>
    <dgm:cxn modelId="{1C965828-44AE-4F46-B583-AEB116997D9B}" type="presParOf" srcId="{CEA08E06-39AC-409D-9BE9-5D1729BA467B}" destId="{07DC906D-A638-42B2-AFDE-CECC4D5E4522}" srcOrd="0" destOrd="0" presId="urn:microsoft.com/office/officeart/2005/8/layout/orgChart1"/>
    <dgm:cxn modelId="{A7CCCFDD-5F96-4A3B-818A-95298D2EF526}" type="presParOf" srcId="{07DC906D-A638-42B2-AFDE-CECC4D5E4522}" destId="{5BBC2765-9247-48BF-8290-DA9417B96FE9}" srcOrd="0" destOrd="0" presId="urn:microsoft.com/office/officeart/2005/8/layout/orgChart1"/>
    <dgm:cxn modelId="{B6CA00AF-B0F0-43D6-92B9-3FC5FC6256EF}" type="presParOf" srcId="{07DC906D-A638-42B2-AFDE-CECC4D5E4522}" destId="{66E0A550-4ED4-41D7-8BE0-6A5DC04551A7}" srcOrd="1" destOrd="0" presId="urn:microsoft.com/office/officeart/2005/8/layout/orgChart1"/>
    <dgm:cxn modelId="{57568A3F-EBA2-4654-94E9-5DDECB71C682}" type="presParOf" srcId="{CEA08E06-39AC-409D-9BE9-5D1729BA467B}" destId="{DBC55A1D-D195-4ADD-90DE-677867604291}" srcOrd="1" destOrd="0" presId="urn:microsoft.com/office/officeart/2005/8/layout/orgChart1"/>
    <dgm:cxn modelId="{3D6A9717-4BC1-44EF-BD64-DBBE7B58A142}" type="presParOf" srcId="{CEA08E06-39AC-409D-9BE9-5D1729BA467B}" destId="{B34457C6-4A1C-4432-8441-D0E35305F9B9}" srcOrd="2" destOrd="0" presId="urn:microsoft.com/office/officeart/2005/8/layout/orgChart1"/>
    <dgm:cxn modelId="{D8E68A09-E2D2-45A9-80BF-99219585E35D}" type="presParOf" srcId="{83B2C676-30B6-4ECC-9E09-EAC432B76137}" destId="{62FCD089-B248-49D7-9658-4438A653CDCF}" srcOrd="2" destOrd="0" presId="urn:microsoft.com/office/officeart/2005/8/layout/orgChart1"/>
    <dgm:cxn modelId="{A8644091-23E0-4692-9E23-8CBAB1D65861}" type="presParOf" srcId="{83B2C676-30B6-4ECC-9E09-EAC432B76137}" destId="{192EC044-6494-4B38-A012-7A5A73853A42}" srcOrd="3" destOrd="0" presId="urn:microsoft.com/office/officeart/2005/8/layout/orgChart1"/>
    <dgm:cxn modelId="{6B9CD765-EF0E-4A61-9736-2B9D7389F23E}" type="presParOf" srcId="{192EC044-6494-4B38-A012-7A5A73853A42}" destId="{AA806A05-32C0-4FC9-8548-77A8DA0697E8}" srcOrd="0" destOrd="0" presId="urn:microsoft.com/office/officeart/2005/8/layout/orgChart1"/>
    <dgm:cxn modelId="{EC56BB77-0BD7-4B01-B2BE-48828928655D}" type="presParOf" srcId="{AA806A05-32C0-4FC9-8548-77A8DA0697E8}" destId="{CFF3E0B6-2431-45E9-8026-B5DC5DB91687}" srcOrd="0" destOrd="0" presId="urn:microsoft.com/office/officeart/2005/8/layout/orgChart1"/>
    <dgm:cxn modelId="{4071BD6B-060C-4AA3-A425-CC9E0034C953}" type="presParOf" srcId="{AA806A05-32C0-4FC9-8548-77A8DA0697E8}" destId="{E6C4A6AF-3BC8-4951-9937-C1AFA317A43B}" srcOrd="1" destOrd="0" presId="urn:microsoft.com/office/officeart/2005/8/layout/orgChart1"/>
    <dgm:cxn modelId="{47744A5B-E64E-4CBC-BA36-4434F30F117A}" type="presParOf" srcId="{192EC044-6494-4B38-A012-7A5A73853A42}" destId="{CD547C2D-F644-4068-A5ED-498C0E3B1D03}" srcOrd="1" destOrd="0" presId="urn:microsoft.com/office/officeart/2005/8/layout/orgChart1"/>
    <dgm:cxn modelId="{9A265FC3-2341-47D7-8E82-E672D5CEC606}" type="presParOf" srcId="{CD547C2D-F644-4068-A5ED-498C0E3B1D03}" destId="{5D0294A2-E6EC-4E28-AA95-1A8D6AB4DE43}" srcOrd="0" destOrd="0" presId="urn:microsoft.com/office/officeart/2005/8/layout/orgChart1"/>
    <dgm:cxn modelId="{F4B13A4E-CF7F-42EF-A78E-C2A76F023AAD}" type="presParOf" srcId="{CD547C2D-F644-4068-A5ED-498C0E3B1D03}" destId="{12F64472-1D5A-4605-8D20-ED7D4B5E27E0}" srcOrd="1" destOrd="0" presId="urn:microsoft.com/office/officeart/2005/8/layout/orgChart1"/>
    <dgm:cxn modelId="{E4D754C4-174D-41D3-BCA2-6FE707B81191}" type="presParOf" srcId="{12F64472-1D5A-4605-8D20-ED7D4B5E27E0}" destId="{B2B555B9-3E3B-4F05-9F2D-566677474CDD}" srcOrd="0" destOrd="0" presId="urn:microsoft.com/office/officeart/2005/8/layout/orgChart1"/>
    <dgm:cxn modelId="{508C59E8-4E17-476D-870E-8E034632D5DD}" type="presParOf" srcId="{B2B555B9-3E3B-4F05-9F2D-566677474CDD}" destId="{5C921B55-C906-496F-9811-F78B3665EEFF}" srcOrd="0" destOrd="0" presId="urn:microsoft.com/office/officeart/2005/8/layout/orgChart1"/>
    <dgm:cxn modelId="{D86DE26C-4221-45A4-8EB6-0E4DA3B8AD0D}" type="presParOf" srcId="{B2B555B9-3E3B-4F05-9F2D-566677474CDD}" destId="{59F21C68-4B68-4AAF-9D33-16A2330EFE9F}" srcOrd="1" destOrd="0" presId="urn:microsoft.com/office/officeart/2005/8/layout/orgChart1"/>
    <dgm:cxn modelId="{4702ADB7-C050-4665-8E18-5E3BDEA55069}" type="presParOf" srcId="{12F64472-1D5A-4605-8D20-ED7D4B5E27E0}" destId="{1B21C2DE-FCD3-4B44-B054-5425A599C581}" srcOrd="1" destOrd="0" presId="urn:microsoft.com/office/officeart/2005/8/layout/orgChart1"/>
    <dgm:cxn modelId="{B9A28FA2-893E-4E82-A3E9-8250E3221BF0}" type="presParOf" srcId="{12F64472-1D5A-4605-8D20-ED7D4B5E27E0}" destId="{A1D85BC6-E6F8-4B32-8438-2C769C000F51}" srcOrd="2" destOrd="0" presId="urn:microsoft.com/office/officeart/2005/8/layout/orgChart1"/>
    <dgm:cxn modelId="{60E0A113-A758-493C-A957-0D7F9694DC31}" type="presParOf" srcId="{192EC044-6494-4B38-A012-7A5A73853A42}" destId="{AB8BBD24-1080-457B-81C4-99D54AE93B1B}" srcOrd="2" destOrd="0" presId="urn:microsoft.com/office/officeart/2005/8/layout/orgChart1"/>
    <dgm:cxn modelId="{545030D5-6993-4C3C-824C-D916AF3B3A5D}" type="presParOf" srcId="{134C3CAC-4856-41FA-8B78-4A76CC1D08B6}" destId="{DF6D0853-4864-44EC-A959-83685DE12330}" srcOrd="2" destOrd="0" presId="urn:microsoft.com/office/officeart/2005/8/layout/orgChart1"/>
    <dgm:cxn modelId="{9C8B24A7-3046-4745-9A2A-B01BDD747731}" type="presParOf" srcId="{E1ABD0BE-61D0-40AA-9DE7-56B957F6BEE0}" destId="{92988242-6F2C-4D93-A4C3-5F2F6F6F71C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294A2-E6EC-4E28-AA95-1A8D6AB4DE43}">
      <dsp:nvSpPr>
        <dsp:cNvPr id="0" name=""/>
        <dsp:cNvSpPr/>
      </dsp:nvSpPr>
      <dsp:spPr>
        <a:xfrm>
          <a:off x="5891337" y="4089641"/>
          <a:ext cx="319329" cy="97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9277"/>
              </a:lnTo>
              <a:lnTo>
                <a:pt x="319329" y="97927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CD089-B248-49D7-9658-4438A653CDCF}">
      <dsp:nvSpPr>
        <dsp:cNvPr id="0" name=""/>
        <dsp:cNvSpPr/>
      </dsp:nvSpPr>
      <dsp:spPr>
        <a:xfrm>
          <a:off x="5454919" y="2578148"/>
          <a:ext cx="1287962" cy="447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530"/>
              </a:lnTo>
              <a:lnTo>
                <a:pt x="1287962" y="223530"/>
              </a:lnTo>
              <a:lnTo>
                <a:pt x="1287962" y="44706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7ABBCC-AC5C-4F4D-9B28-D05A97305B20}">
      <dsp:nvSpPr>
        <dsp:cNvPr id="0" name=""/>
        <dsp:cNvSpPr/>
      </dsp:nvSpPr>
      <dsp:spPr>
        <a:xfrm>
          <a:off x="4166957" y="2578148"/>
          <a:ext cx="1287962" cy="447061"/>
        </a:xfrm>
        <a:custGeom>
          <a:avLst/>
          <a:gdLst/>
          <a:ahLst/>
          <a:cxnLst/>
          <a:rect l="0" t="0" r="0" b="0"/>
          <a:pathLst>
            <a:path>
              <a:moveTo>
                <a:pt x="1287962" y="0"/>
              </a:moveTo>
              <a:lnTo>
                <a:pt x="1287962" y="223530"/>
              </a:lnTo>
              <a:lnTo>
                <a:pt x="0" y="223530"/>
              </a:lnTo>
              <a:lnTo>
                <a:pt x="0" y="44706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7BA7C-C1B3-43CB-A14B-B61FD58997A7}">
      <dsp:nvSpPr>
        <dsp:cNvPr id="0" name=""/>
        <dsp:cNvSpPr/>
      </dsp:nvSpPr>
      <dsp:spPr>
        <a:xfrm>
          <a:off x="4166957" y="1066654"/>
          <a:ext cx="1287962" cy="447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530"/>
              </a:lnTo>
              <a:lnTo>
                <a:pt x="1287962" y="223530"/>
              </a:lnTo>
              <a:lnTo>
                <a:pt x="1287962" y="44706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373FA-A329-4A20-831F-44E70D24BBC4}">
      <dsp:nvSpPr>
        <dsp:cNvPr id="0" name=""/>
        <dsp:cNvSpPr/>
      </dsp:nvSpPr>
      <dsp:spPr>
        <a:xfrm>
          <a:off x="2878994" y="1066654"/>
          <a:ext cx="1287962" cy="447061"/>
        </a:xfrm>
        <a:custGeom>
          <a:avLst/>
          <a:gdLst/>
          <a:ahLst/>
          <a:cxnLst/>
          <a:rect l="0" t="0" r="0" b="0"/>
          <a:pathLst>
            <a:path>
              <a:moveTo>
                <a:pt x="1287962" y="0"/>
              </a:moveTo>
              <a:lnTo>
                <a:pt x="1287962" y="223530"/>
              </a:lnTo>
              <a:lnTo>
                <a:pt x="0" y="223530"/>
              </a:lnTo>
              <a:lnTo>
                <a:pt x="0" y="44706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988595-E229-4499-AD35-38C8EB7893CE}">
      <dsp:nvSpPr>
        <dsp:cNvPr id="0" name=""/>
        <dsp:cNvSpPr/>
      </dsp:nvSpPr>
      <dsp:spPr>
        <a:xfrm>
          <a:off x="3102525" y="2222"/>
          <a:ext cx="2128864" cy="106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 err="1"/>
            <a:t>Coordinator</a:t>
          </a:r>
          <a:endParaRPr lang="en-US" sz="2400" kern="1200" dirty="0"/>
        </a:p>
      </dsp:txBody>
      <dsp:txXfrm>
        <a:off x="3102525" y="2222"/>
        <a:ext cx="2128864" cy="1064432"/>
      </dsp:txXfrm>
    </dsp:sp>
    <dsp:sp modelId="{D9A99AE8-7255-444E-AEB6-160126208A35}">
      <dsp:nvSpPr>
        <dsp:cNvPr id="0" name=""/>
        <dsp:cNvSpPr/>
      </dsp:nvSpPr>
      <dsp:spPr>
        <a:xfrm>
          <a:off x="1814562" y="1513716"/>
          <a:ext cx="2128864" cy="106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 err="1"/>
            <a:t>Deputy</a:t>
          </a:r>
          <a:r>
            <a:rPr lang="fr-CH" sz="2400" kern="1200" dirty="0"/>
            <a:t> </a:t>
          </a:r>
          <a:r>
            <a:rPr lang="fr-CH" sz="2400" kern="1200" dirty="0" err="1"/>
            <a:t>Coord</a:t>
          </a:r>
          <a:r>
            <a:rPr lang="fr-CH" sz="2400" kern="1200" dirty="0"/>
            <a:t>. of </a:t>
          </a:r>
          <a:r>
            <a:rPr lang="fr-CH" sz="2400" kern="1200" dirty="0" err="1"/>
            <a:t>research</a:t>
          </a:r>
          <a:endParaRPr lang="en-US" sz="2400" kern="1200" dirty="0"/>
        </a:p>
      </dsp:txBody>
      <dsp:txXfrm>
        <a:off x="1814562" y="1513716"/>
        <a:ext cx="2128864" cy="1064432"/>
      </dsp:txXfrm>
    </dsp:sp>
    <dsp:sp modelId="{2C3DC133-FA15-462F-9A7B-750556B61B4F}">
      <dsp:nvSpPr>
        <dsp:cNvPr id="0" name=""/>
        <dsp:cNvSpPr/>
      </dsp:nvSpPr>
      <dsp:spPr>
        <a:xfrm>
          <a:off x="4390487" y="1513716"/>
          <a:ext cx="2128864" cy="106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 err="1"/>
            <a:t>Deputy</a:t>
          </a:r>
          <a:r>
            <a:rPr lang="fr-CH" sz="2400" kern="1200" dirty="0"/>
            <a:t> </a:t>
          </a:r>
          <a:r>
            <a:rPr lang="fr-CH" sz="2400" kern="1200" dirty="0" err="1"/>
            <a:t>coord</a:t>
          </a:r>
          <a:r>
            <a:rPr lang="fr-CH" sz="2400" kern="1200" dirty="0"/>
            <a:t>. of administration and finance</a:t>
          </a:r>
          <a:endParaRPr lang="en-US" sz="2400" kern="1200" dirty="0"/>
        </a:p>
      </dsp:txBody>
      <dsp:txXfrm>
        <a:off x="4390487" y="1513716"/>
        <a:ext cx="2128864" cy="1064432"/>
      </dsp:txXfrm>
    </dsp:sp>
    <dsp:sp modelId="{5BBC2765-9247-48BF-8290-DA9417B96FE9}">
      <dsp:nvSpPr>
        <dsp:cNvPr id="0" name=""/>
        <dsp:cNvSpPr/>
      </dsp:nvSpPr>
      <dsp:spPr>
        <a:xfrm>
          <a:off x="3102525" y="3025209"/>
          <a:ext cx="2128864" cy="106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Communication and </a:t>
          </a:r>
          <a:r>
            <a:rPr lang="fr-CH" sz="2400" kern="1200" dirty="0" err="1"/>
            <a:t>external</a:t>
          </a:r>
          <a:r>
            <a:rPr lang="fr-CH" sz="2400" kern="1200" dirty="0"/>
            <a:t> relations </a:t>
          </a:r>
          <a:r>
            <a:rPr lang="fr-CH" sz="2400" kern="1200" dirty="0" err="1"/>
            <a:t>Officer</a:t>
          </a:r>
          <a:r>
            <a:rPr lang="fr-CH" sz="2400" kern="1200" dirty="0"/>
            <a:t> </a:t>
          </a:r>
          <a:endParaRPr lang="en-US" sz="2400" kern="1200" dirty="0"/>
        </a:p>
      </dsp:txBody>
      <dsp:txXfrm>
        <a:off x="3102525" y="3025209"/>
        <a:ext cx="2128864" cy="1064432"/>
      </dsp:txXfrm>
    </dsp:sp>
    <dsp:sp modelId="{CFF3E0B6-2431-45E9-8026-B5DC5DB91687}">
      <dsp:nvSpPr>
        <dsp:cNvPr id="0" name=""/>
        <dsp:cNvSpPr/>
      </dsp:nvSpPr>
      <dsp:spPr>
        <a:xfrm>
          <a:off x="5678450" y="3025209"/>
          <a:ext cx="2128864" cy="106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 err="1"/>
            <a:t>Secretary</a:t>
          </a:r>
          <a:r>
            <a:rPr lang="fr-CH" sz="2400" kern="1200" dirty="0"/>
            <a:t> </a:t>
          </a:r>
          <a:endParaRPr lang="en-US" sz="2400" kern="1200" dirty="0"/>
        </a:p>
      </dsp:txBody>
      <dsp:txXfrm>
        <a:off x="5678450" y="3025209"/>
        <a:ext cx="2128864" cy="1064432"/>
      </dsp:txXfrm>
    </dsp:sp>
    <dsp:sp modelId="{5C921B55-C906-496F-9811-F78B3665EEFF}">
      <dsp:nvSpPr>
        <dsp:cNvPr id="0" name=""/>
        <dsp:cNvSpPr/>
      </dsp:nvSpPr>
      <dsp:spPr>
        <a:xfrm>
          <a:off x="6210666" y="4536703"/>
          <a:ext cx="2128864" cy="1064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 err="1"/>
            <a:t>Deputy</a:t>
          </a:r>
          <a:r>
            <a:rPr lang="fr-CH" sz="2400" kern="1200" dirty="0"/>
            <a:t> </a:t>
          </a:r>
          <a:r>
            <a:rPr lang="fr-CH" sz="2400" kern="1200" dirty="0" err="1"/>
            <a:t>Secretary</a:t>
          </a:r>
          <a:endParaRPr lang="en-US" sz="2400" kern="1200" dirty="0"/>
        </a:p>
      </dsp:txBody>
      <dsp:txXfrm>
        <a:off x="6210666" y="4536703"/>
        <a:ext cx="2128864" cy="1064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7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74787" y="1162050"/>
            <a:ext cx="40608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/>
          <p:nvPr/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7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/>
          <p:nvPr/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19</a:t>
            </a:fld>
            <a:endParaRPr/>
          </a:p>
        </p:txBody>
      </p:sp>
      <p:sp>
        <p:nvSpPr>
          <p:cNvPr id="112" name="Google Shape;112;p4:notes"/>
          <p:cNvSpPr txBox="1"/>
          <p:nvPr/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5983A-B2B9-45D4-8B97-C6CD03E69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5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17ACD17-3D97-4D97-A26F-1C186DD97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56BE0-D14E-497E-BF8E-6512E678A44F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A320FB4A-E4F1-43C3-9DC4-0C9C6264C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2101A71-0476-4E4E-B7E3-28AA11808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9257CAC-9596-494F-9208-888058B167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107F6C5-210A-408B-84B8-426221854DB2}" type="slidenum">
              <a:rPr lang="fr-FR" altLang="en-US" sz="1200">
                <a:latin typeface="Times New Roman" panose="02020603050405020304" pitchFamily="18" charset="0"/>
              </a:rPr>
              <a:pPr algn="r"/>
              <a:t>12</a:t>
            </a:fld>
            <a:endParaRPr lang="fr-FR" altLang="en-US" sz="1200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3796474-8ECB-4A7D-A792-FEA329BA91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82FC693-7931-4022-895B-028EB9A7A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583ABFB-5C6C-40C4-9B2A-C8ABF46673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21952E1-CFB4-45D1-8BCD-18E2E859AB48}" type="slidenum">
              <a:rPr lang="fr-FR" altLang="en-US" sz="1200">
                <a:latin typeface="Times New Roman" panose="02020603050405020304" pitchFamily="18" charset="0"/>
              </a:rPr>
              <a:pPr algn="r"/>
              <a:t>13</a:t>
            </a:fld>
            <a:endParaRPr lang="fr-FR" altLang="en-US" sz="1200"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DACAEFC-A8E8-4237-A594-84EE3D608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11AB1EFA-CAB9-47EA-9DF5-78B75546D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2DC8315-E8BC-4F21-9777-82961186BD5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CB327B7-DA29-4F3F-B87D-FDEC49B6FEDA}" type="slidenum">
              <a:rPr lang="fr-FR" altLang="en-US" sz="1200">
                <a:latin typeface="Times New Roman" panose="02020603050405020304" pitchFamily="18" charset="0"/>
              </a:rPr>
              <a:pPr algn="r"/>
              <a:t>15</a:t>
            </a:fld>
            <a:endParaRPr lang="fr-FR" altLang="en-US" sz="1200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3C0FE69F-5E55-4AE2-8B83-3C99D90A1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F428BBC2-A586-45CC-9E02-9686A40C6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7F97B7C-9EF4-4615-83C5-D43690C3A0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024433-EC44-4C33-91FE-7A50F7AAA632}" type="slidenum">
              <a:rPr lang="fr-FR" altLang="en-US" sz="1200">
                <a:latin typeface="Times New Roman" panose="02020603050405020304" pitchFamily="18" charset="0"/>
              </a:rPr>
              <a:pPr/>
              <a:t>16</a:t>
            </a:fld>
            <a:endParaRPr lang="fr-FR" altLang="en-US" sz="1200"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7F2D882-B090-4F34-B827-1E3EDE498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5ACC6667-0792-421F-911A-F6F54BD0B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88A8562-C3D8-4AB7-82E0-0CA9D2ED6DA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22B9CA8-432D-4F8C-9B6F-4296DF4892E8}" type="slidenum">
              <a:rPr lang="fr-FR" altLang="en-US" sz="1200">
                <a:latin typeface="Times New Roman" panose="02020603050405020304" pitchFamily="18" charset="0"/>
              </a:rPr>
              <a:pPr algn="r"/>
              <a:t>18</a:t>
            </a:fld>
            <a:endParaRPr lang="fr-FR" altLang="en-US" sz="1200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B5896106-4CC2-45A6-AC54-EA3B6C752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ADA122B-9956-4F65-A785-DEF94A9A8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54380" y="1272019"/>
            <a:ext cx="854964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59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/>
            </a:lvl1pPr>
            <a:lvl2pPr lvl="1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3pPr>
            <a:lvl4pPr lvl="3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4pPr>
            <a:lvl5pPr lvl="4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5pPr>
            <a:lvl6pPr lvl="5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6pPr>
            <a:lvl7pPr lvl="6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7pPr>
            <a:lvl8pPr lvl="7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8pPr>
            <a:lvl9pPr lvl="8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59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197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2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5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71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5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2"/>
            <a:ext cx="4442460" cy="5129425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78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2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2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2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97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67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8"/>
            <a:ext cx="5622925" cy="6633528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8"/>
            <a:ext cx="3309144" cy="5316538"/>
          </a:xfrm>
        </p:spPr>
        <p:txBody>
          <a:bodyPr/>
          <a:lstStyle>
            <a:lvl1pPr marL="0" indent="0">
              <a:buNone/>
              <a:defRPr sz="1155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1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92150" y="2068512"/>
            <a:ext cx="8674100" cy="49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155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65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8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8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02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2920" indent="0" algn="ctr">
              <a:buNone/>
              <a:defRPr/>
            </a:lvl2pPr>
            <a:lvl3pPr marL="1005840" indent="0" algn="ctr">
              <a:buNone/>
              <a:defRPr/>
            </a:lvl3pPr>
            <a:lvl4pPr marL="1508760" indent="0" algn="ctr">
              <a:buNone/>
              <a:defRPr/>
            </a:lvl4pPr>
            <a:lvl5pPr marL="2011680" indent="0" algn="ctr">
              <a:buNone/>
              <a:defRPr/>
            </a:lvl5pPr>
            <a:lvl6pPr marL="2514600" indent="0" algn="ctr">
              <a:buNone/>
              <a:defRPr/>
            </a:lvl6pPr>
            <a:lvl7pPr marL="3017520" indent="0" algn="ctr">
              <a:buNone/>
              <a:defRPr/>
            </a:lvl7pPr>
            <a:lvl8pPr marL="3520440" indent="0" algn="ctr">
              <a:buNone/>
              <a:defRPr/>
            </a:lvl8pPr>
            <a:lvl9pPr marL="402336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1764DA-54CC-46A5-962C-4DB74DA33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8FA283-5FAA-416D-B4F5-0562C86E0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BADB80-1D59-4370-898F-6AE8F5D8E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9BDE8-A825-405E-88D3-0BBC034D5F32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54492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24B140-B40D-4B45-AEBD-779C205F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F9DFB3-1607-4444-BE51-38E41ED5E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1C15AC-90E0-4553-998C-DC9F0973B5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17420-5AD2-4F0A-90CF-EC5C4B2F3BB0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30895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0" indent="0">
              <a:buNone/>
              <a:defRPr sz="1980"/>
            </a:lvl2pPr>
            <a:lvl3pPr marL="1005840" indent="0">
              <a:buNone/>
              <a:defRPr sz="1760"/>
            </a:lvl3pPr>
            <a:lvl4pPr marL="1508760" indent="0">
              <a:buNone/>
              <a:defRPr sz="1540"/>
            </a:lvl4pPr>
            <a:lvl5pPr marL="2011680" indent="0">
              <a:buNone/>
              <a:defRPr sz="1540"/>
            </a:lvl5pPr>
            <a:lvl6pPr marL="2514600" indent="0">
              <a:buNone/>
              <a:defRPr sz="1540"/>
            </a:lvl6pPr>
            <a:lvl7pPr marL="3017520" indent="0">
              <a:buNone/>
              <a:defRPr sz="1540"/>
            </a:lvl7pPr>
            <a:lvl8pPr marL="3520440" indent="0">
              <a:buNone/>
              <a:defRPr sz="1540"/>
            </a:lvl8pPr>
            <a:lvl9pPr marL="4023360" indent="0">
              <a:buNone/>
              <a:defRPr sz="154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9E85E2-8CBF-4EC1-B988-59B0272C0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73420-44F7-4F6F-8AD0-74626767C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BB5C48-66AE-4255-BB9A-731E0CCCC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67613-ED58-417F-84CA-B63181FFF620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953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80" y="2245360"/>
            <a:ext cx="4191000" cy="4663440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020" y="2245360"/>
            <a:ext cx="4191000" cy="4663440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BA7D2-1A24-4839-A99E-EBDE2635D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BCA8F-15F7-4ABA-913E-C3427012D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A7243-ED50-4658-9E04-E9C43C89C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DA4AC-38A8-4C16-92CC-B4F9BA0C82A2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6780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9DFDB8-A141-4F3E-BDD0-2B0E2D2F3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D602DA-3B45-469D-AB0D-9B803F7FD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2894381-E8B8-474B-94DD-44C3FEE27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3274E-7E46-4CB3-81DB-47A2CA5918BB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18460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DC4265-B9BC-44D6-B2D4-90AE482F48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82E1F5-F383-43FB-BEE3-2F65153FB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789A02-1F30-43CC-B2F5-C86427957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A0533-86AF-47D7-9EBF-62F7A948950F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27225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2857B9-3A89-49F0-8B91-ADCDEF52D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F41674-FB2E-4E32-89C5-2C69DF3899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6871C6-3CB2-45F3-B7DE-8F30C4A1B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B8F73-6755-44D0-95C6-49EF49FD444D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7226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 rot="5400000">
            <a:off x="4989093" y="2622762"/>
            <a:ext cx="6586750" cy="216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5400000">
            <a:off x="588539" y="516784"/>
            <a:ext cx="6586750" cy="63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B028BC-820D-4957-809B-AD10C7A87E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7B293-4764-4B0F-A58B-09677F401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22D88-8F1A-4B81-AA0E-0C18B08AA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F1DA6-E772-480A-9E3B-30FDAB4B0339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66169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4E302-9923-41A2-8351-65F4A61E4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B5C7F-CD0F-4EA5-B6FB-25DE22961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BC278-F251-49B1-B62D-1F656D797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A83C3-1E78-4B96-BEF7-95577EEF7163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45306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B61788-5929-46CF-B78A-D775252B0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AEC43D-5B41-4908-90FD-4A5DCC880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E05E8A-DDDA-4D1F-B757-9D9E49292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E9FDF-5ABF-4D0A-8028-37476801D055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65649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66610" y="690880"/>
            <a:ext cx="2137410" cy="621792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54380" y="690880"/>
            <a:ext cx="6244590" cy="621792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017931-20B4-4E7B-B592-71A0FC350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4FB29F-BA94-4C8F-855C-FB8B50F09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396215-40FF-45F3-A53E-C1731756A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3B2D75-1ADC-4FDB-87A0-62DB1E77127B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7013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 rot="5400000">
            <a:off x="2563019" y="197643"/>
            <a:ext cx="4932362" cy="8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1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19"/>
              <a:buFont typeface="Arial"/>
              <a:buNone/>
              <a:defRPr sz="35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None/>
              <a:defRPr sz="3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None/>
              <a:defRPr sz="2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18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2056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19"/>
              <a:buChar char="•"/>
              <a:defRPr sz="3518"/>
            </a:lvl1pPr>
            <a:lvl2pPr marL="914400" lvl="1" indent="-42418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Char char="•"/>
              <a:defRPr sz="3080"/>
            </a:lvl2pPr>
            <a:lvl3pPr marL="1371600" lvl="2" indent="-396239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3pPr>
            <a:lvl4pPr marL="1828800" lvl="3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4pPr>
            <a:lvl5pPr marL="2286000" lvl="4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5pPr>
            <a:lvl6pPr marL="2743200" lvl="5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92825" y="413818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92826" y="1905326"/>
            <a:ext cx="4255174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5092066" y="1905326"/>
            <a:ext cx="427613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5092066" y="2839085"/>
            <a:ext cx="427613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92150" y="414337"/>
            <a:ext cx="8674100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92150" y="2068512"/>
            <a:ext cx="8674100" cy="49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92150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332162" y="7204075"/>
            <a:ext cx="3394075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104062" y="7204075"/>
            <a:ext cx="2262187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3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253C5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5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0C76-E60B-4E58-A62C-19602D7049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5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5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8A8F-70DB-4F48-A9D4-5DF358D952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54380" rtl="0" eaLnBrk="1" latinLnBrk="0" hangingPunct="1"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893" indent="-282893" algn="l" defTabSz="75438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12934" indent="-235744" algn="l" defTabSz="754380" rtl="0" eaLnBrk="1" latinLnBrk="0" hangingPunct="1">
        <a:spcBef>
          <a:spcPct val="20000"/>
        </a:spcBef>
        <a:buFont typeface="Arial" pitchFamily="34" charset="0"/>
        <a:buChar char="–"/>
        <a:defRPr sz="231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spcBef>
          <a:spcPct val="20000"/>
        </a:spcBef>
        <a:buFont typeface="Arial" pitchFamily="34" charset="0"/>
        <a:buChar char="»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BA28979-86EB-4FC9-AC10-0B465060E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380" y="690880"/>
            <a:ext cx="854964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A22D87-CDC6-44E4-B9A9-A433ACB36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4380" y="2245360"/>
            <a:ext cx="8549640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728E25-5802-4904-B3EE-95A1456124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438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54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AEAA7D-8019-4B21-9961-93D26CB290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7081520"/>
            <a:ext cx="31851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D79695F-105A-40A6-8C0D-F34CCD3DC7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0">
                <a:latin typeface="Times New Roman" panose="02020603050405020304" pitchFamily="18" charset="0"/>
              </a:defRPr>
            </a:lvl1pPr>
          </a:lstStyle>
          <a:p>
            <a:fld id="{5FAE66D5-2EB1-4332-89A2-9A2C130A0756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6770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5pPr>
      <a:lvl6pPr marL="50292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6pPr>
      <a:lvl7pPr marL="100584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7pPr>
      <a:lvl8pPr marL="150876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8pPr>
      <a:lvl9pPr marL="201168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9pPr>
    </p:titleStyle>
    <p:bodyStyle>
      <a:lvl1pPr marL="377190" indent="-377190" algn="l" rtl="0" eaLnBrk="0" fontAlgn="base" hangingPunct="0">
        <a:spcBef>
          <a:spcPct val="20000"/>
        </a:spcBef>
        <a:spcAft>
          <a:spcPct val="0"/>
        </a:spcAft>
        <a:buChar char="•"/>
        <a:defRPr sz="352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rtl="0" eaLnBrk="0" fontAlgn="base" hangingPunct="0">
        <a:spcBef>
          <a:spcPct val="20000"/>
        </a:spcBef>
        <a:spcAft>
          <a:spcPct val="0"/>
        </a:spcAft>
        <a:buChar char="–"/>
        <a:defRPr sz="3080">
          <a:solidFill>
            <a:schemeClr val="tx1"/>
          </a:solidFill>
          <a:latin typeface="+mn-lt"/>
        </a:defRPr>
      </a:lvl2pPr>
      <a:lvl3pPr marL="1257300" indent="-251460" algn="l" rtl="0" eaLnBrk="0" fontAlgn="base" hangingPunct="0">
        <a:spcBef>
          <a:spcPct val="20000"/>
        </a:spcBef>
        <a:spcAft>
          <a:spcPct val="0"/>
        </a:spcAft>
        <a:buChar char="•"/>
        <a:defRPr sz="2640">
          <a:solidFill>
            <a:schemeClr val="tx1"/>
          </a:solidFill>
          <a:latin typeface="+mn-lt"/>
        </a:defRPr>
      </a:lvl3pPr>
      <a:lvl4pPr marL="1760220" indent="-25146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14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606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6898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190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482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8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746125" y="509587"/>
            <a:ext cx="8548687" cy="120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500"/>
              <a:buFont typeface="Calibri"/>
              <a:buNone/>
            </a:pPr>
            <a:r>
              <a:rPr lang="en-US" sz="3500" b="1" i="0" u="none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2020 Annual Conference of the African Great Lakes Stakeholders Network:</a:t>
            </a:r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0" y="6364258"/>
            <a:ext cx="10058400" cy="11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i="0" u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r>
              <a:rPr lang="en-US" sz="2000" b="1" i="0" u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Building the Foundation for Long-Term Scientific Inquiry  and Networks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r>
              <a:rPr lang="en-US" sz="2000" b="1" i="0" u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December 10</a:t>
            </a:r>
            <a:r>
              <a:rPr lang="en-US" sz="2000" b="1" i="0" u="none" baseline="300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000" b="1" i="0" u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, Virtual</a:t>
            </a:r>
            <a:endParaRPr sz="2000" b="1" i="0" u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b="1" i="0" u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</a:pPr>
            <a:endParaRPr dirty="0"/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5">
            <a:clrChange>
              <a:clrFrom>
                <a:srgbClr val="0071C1"/>
              </a:clrFrom>
              <a:clrTo>
                <a:srgbClr val="0071C1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75354" y="3956112"/>
            <a:ext cx="2073275" cy="186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flag&#10;&#10;Description automatically generated">
            <a:extLst>
              <a:ext uri="{FF2B5EF4-FFF2-40B4-BE49-F238E27FC236}">
                <a16:creationId xmlns:a16="http://schemas.microsoft.com/office/drawing/2014/main" id="{80FB9DDA-7913-493A-8179-0DDB3F047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702" y="4527180"/>
            <a:ext cx="1080540" cy="7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DB0E23-370D-4D08-9089-DEE06BEEBE63}"/>
              </a:ext>
            </a:extLst>
          </p:cNvPr>
          <p:cNvSpPr txBox="1"/>
          <p:nvPr/>
        </p:nvSpPr>
        <p:spPr>
          <a:xfrm>
            <a:off x="97971" y="2471384"/>
            <a:ext cx="98080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Lake Kivu Advisory Group</a:t>
            </a:r>
          </a:p>
          <a:p>
            <a:pPr algn="ctr"/>
            <a:r>
              <a:rPr lang="en-US" sz="20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Fabrice </a:t>
            </a:r>
            <a:r>
              <a:rPr lang="en-US" sz="2000" b="1" dirty="0" err="1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Muvundja</a:t>
            </a:r>
            <a:r>
              <a:rPr lang="en-US" sz="20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, Professor,  </a:t>
            </a:r>
            <a:r>
              <a:rPr lang="en-US" sz="2000" b="1" dirty="0" err="1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Institut</a:t>
            </a:r>
            <a:r>
              <a:rPr lang="en-US" sz="20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Supérieur</a:t>
            </a:r>
            <a:r>
              <a:rPr lang="en-US" sz="20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Pédagogique</a:t>
            </a:r>
            <a:r>
              <a:rPr lang="en-US" sz="20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000" b="1" dirty="0" err="1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Bukavu</a:t>
            </a:r>
            <a:r>
              <a:rPr lang="en-US" sz="2000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, D R Congo</a:t>
            </a:r>
            <a:endParaRPr lang="en-CA" sz="2000" b="1" dirty="0">
              <a:solidFill>
                <a:srgbClr val="F2F2F2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BF1AC77-145E-4632-A378-E87E5FF17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160" y="4527180"/>
            <a:ext cx="1080540" cy="720000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17F0B3A-9BEB-47F8-BBE4-0BF0481A2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1130" y="5603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177823D-8B02-41CA-93A5-406057D6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56240"/>
            <a:ext cx="4328954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>
            <a:extLst>
              <a:ext uri="{FF2B5EF4-FFF2-40B4-BE49-F238E27FC236}">
                <a16:creationId xmlns:a16="http://schemas.microsoft.com/office/drawing/2014/main" id="{743C9C1F-7285-4662-A147-94B5D939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" y="5026502"/>
            <a:ext cx="243078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980" dirty="0">
                <a:solidFill>
                  <a:srgbClr val="000000"/>
                </a:solidFill>
                <a:latin typeface="Calibri" panose="020F0502020204030204" pitchFamily="34" charset="0"/>
              </a:rPr>
              <a:t>Nature (2009)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666B7E3A-B4F6-4068-8337-95C01203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68" y="1506062"/>
            <a:ext cx="5341779" cy="400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ZoneTexte 1">
            <a:extLst>
              <a:ext uri="{FF2B5EF4-FFF2-40B4-BE49-F238E27FC236}">
                <a16:creationId xmlns:a16="http://schemas.microsoft.com/office/drawing/2014/main" id="{9918A38F-87DD-4331-83A0-E158A49BB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" y="5918835"/>
            <a:ext cx="9125903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altLang="en-US" sz="2640" dirty="0" err="1"/>
              <a:t>Methane</a:t>
            </a:r>
            <a:r>
              <a:rPr lang="fr-BE" altLang="en-US" sz="2640" dirty="0"/>
              <a:t> exploitation has </a:t>
            </a:r>
            <a:r>
              <a:rPr lang="fr-BE" altLang="en-US" sz="2640" dirty="0" err="1"/>
              <a:t>started</a:t>
            </a:r>
            <a:r>
              <a:rPr lang="fr-BE" altLang="en-US" sz="2640" dirty="0"/>
              <a:t> at the </a:t>
            </a:r>
            <a:r>
              <a:rPr lang="fr-BE" altLang="en-US" sz="2640" dirty="0" err="1"/>
              <a:t>Rwandan</a:t>
            </a:r>
            <a:r>
              <a:rPr lang="fr-BE" altLang="en-US" sz="2640" dirty="0"/>
              <a:t> </a:t>
            </a:r>
            <a:r>
              <a:rPr lang="fr-BE" altLang="en-US" sz="2640" dirty="0" err="1"/>
              <a:t>side</a:t>
            </a:r>
            <a:r>
              <a:rPr lang="fr-BE" altLang="en-US" sz="2640" dirty="0"/>
              <a:t> (e.g. </a:t>
            </a:r>
            <a:r>
              <a:rPr lang="fr-BE" altLang="en-US" sz="2640" dirty="0" err="1"/>
              <a:t>Kivuwatt</a:t>
            </a:r>
            <a:r>
              <a:rPr lang="fr-BE" altLang="en-US" sz="2640" dirty="0"/>
              <a:t>, </a:t>
            </a:r>
            <a:r>
              <a:rPr lang="fr-BE" altLang="en-US" sz="2640" dirty="0" err="1"/>
              <a:t>find</a:t>
            </a:r>
            <a:r>
              <a:rPr lang="fr-BE" altLang="en-US" sz="2640" dirty="0"/>
              <a:t> more at https://www.youtube.com/watch?v=1ZA5PaB36v8)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370FACB3-1C98-4ED0-B0CD-0C0F498BF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4" y="358775"/>
            <a:ext cx="10058400" cy="523220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sz="2800" dirty="0" err="1">
                <a:solidFill>
                  <a:srgbClr val="FF0000"/>
                </a:solidFill>
              </a:rPr>
              <a:t>Resources</a:t>
            </a:r>
            <a:endParaRPr lang="fr-FR" altLang="en-US" sz="2800" dirty="0">
              <a:solidFill>
                <a:srgbClr val="FF0000"/>
              </a:solidFill>
            </a:endParaRPr>
          </a:p>
        </p:txBody>
      </p:sp>
      <p:sp>
        <p:nvSpPr>
          <p:cNvPr id="20487" name="Text Box 6">
            <a:extLst>
              <a:ext uri="{FF2B5EF4-FFF2-40B4-BE49-F238E27FC236}">
                <a16:creationId xmlns:a16="http://schemas.microsoft.com/office/drawing/2014/main" id="{84512818-48A1-4704-8B89-A559F6587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4" y="935038"/>
            <a:ext cx="10058400" cy="461665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sz="2200" dirty="0">
                <a:solidFill>
                  <a:srgbClr val="FF0000"/>
                </a:solidFill>
              </a:rPr>
              <a:t> </a:t>
            </a:r>
            <a:r>
              <a:rPr lang="fr-FR" altLang="en-US" dirty="0" err="1">
                <a:solidFill>
                  <a:srgbClr val="FF0000"/>
                </a:solidFill>
              </a:rPr>
              <a:t>Methane</a:t>
            </a:r>
            <a:r>
              <a:rPr lang="fr-FR" altLang="en-US" dirty="0">
                <a:solidFill>
                  <a:srgbClr val="FF0000"/>
                </a:solidFill>
              </a:rPr>
              <a:t> </a:t>
            </a:r>
            <a:r>
              <a:rPr lang="fr-FR" altLang="en-US" dirty="0" err="1">
                <a:solidFill>
                  <a:srgbClr val="FF0000"/>
                </a:solidFill>
              </a:rPr>
              <a:t>reservoir</a:t>
            </a:r>
            <a:endParaRPr lang="fr-F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ED3D39-A2D5-4832-A058-E4972328DF47}"/>
              </a:ext>
            </a:extLst>
          </p:cNvPr>
          <p:cNvSpPr txBox="1"/>
          <p:nvPr/>
        </p:nvSpPr>
        <p:spPr>
          <a:xfrm>
            <a:off x="5114260" y="5518298"/>
            <a:ext cx="4759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/>
              <a:t>Pasche</a:t>
            </a:r>
            <a:r>
              <a:rPr lang="fr-BE" sz="2000" dirty="0"/>
              <a:t> (2010)</a:t>
            </a:r>
            <a:endParaRPr lang="en-US" sz="2000" dirty="0"/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832A4E0-2E90-4069-9CD2-BBCE0154DE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2781" y="689667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1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17F5CFDC-1C4C-449F-A995-B999EF016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53" y="3147537"/>
            <a:ext cx="4774248" cy="358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13EC4F66-AE32-42AB-B5AE-68878634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3117850"/>
            <a:ext cx="5256213" cy="364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ZoneTexte 2">
            <a:extLst>
              <a:ext uri="{FF2B5EF4-FFF2-40B4-BE49-F238E27FC236}">
                <a16:creationId xmlns:a16="http://schemas.microsoft.com/office/drawing/2014/main" id="{08898F01-7B8A-4D90-A712-37E156FE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90" y="6810573"/>
            <a:ext cx="299307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altLang="en-US" sz="2640" dirty="0"/>
              <a:t>Ruzizi I HP dam 28 MW)</a:t>
            </a:r>
          </a:p>
        </p:txBody>
      </p:sp>
      <p:sp>
        <p:nvSpPr>
          <p:cNvPr id="21509" name="ZoneTexte 4">
            <a:extLst>
              <a:ext uri="{FF2B5EF4-FFF2-40B4-BE49-F238E27FC236}">
                <a16:creationId xmlns:a16="http://schemas.microsoft.com/office/drawing/2014/main" id="{F771D996-4A1B-43F4-832F-F288DC052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6789297"/>
            <a:ext cx="469042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altLang="en-US" sz="2640" dirty="0"/>
              <a:t>Ruzizi II HP dam (44 MW)</a:t>
            </a:r>
          </a:p>
        </p:txBody>
      </p:sp>
      <p:sp>
        <p:nvSpPr>
          <p:cNvPr id="21510" name="ZoneTexte 6">
            <a:extLst>
              <a:ext uri="{FF2B5EF4-FFF2-40B4-BE49-F238E27FC236}">
                <a16:creationId xmlns:a16="http://schemas.microsoft.com/office/drawing/2014/main" id="{751DEA0E-6649-4685-90AB-D02A3458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1038067"/>
            <a:ext cx="974756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altLang="en-US" sz="2640"/>
              <a:t>Two HP plants are operational and two others are planned at Ruzizi river, outflow of Lake Kivu for the energy supply of DR Congo, Rwanda and Burundi</a:t>
            </a:r>
          </a:p>
        </p:txBody>
      </p:sp>
      <p:sp>
        <p:nvSpPr>
          <p:cNvPr id="21511" name="Text Box 6">
            <a:extLst>
              <a:ext uri="{FF2B5EF4-FFF2-40B4-BE49-F238E27FC236}">
                <a16:creationId xmlns:a16="http://schemas.microsoft.com/office/drawing/2014/main" id="{F2C06B21-BCFB-4113-BF5A-19D7DC4FF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4" y="358775"/>
            <a:ext cx="10058400" cy="461665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dirty="0" err="1">
                <a:solidFill>
                  <a:srgbClr val="FF0000"/>
                </a:solidFill>
              </a:rPr>
              <a:t>Hydropower</a:t>
            </a:r>
            <a:r>
              <a:rPr lang="fr-FR" altLang="en-US" dirty="0">
                <a:solidFill>
                  <a:srgbClr val="FF0000"/>
                </a:solidFill>
              </a:rPr>
              <a:t> Energy</a:t>
            </a:r>
            <a:endParaRPr lang="fr-F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D00A9DB-7FC6-4343-91EF-537E9EB2B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53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1480012">
            <a:extLst>
              <a:ext uri="{FF2B5EF4-FFF2-40B4-BE49-F238E27FC236}">
                <a16:creationId xmlns:a16="http://schemas.microsoft.com/office/drawing/2014/main" id="{F7AA7F20-F119-43DE-8025-A52C1995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0" r="28789"/>
          <a:stretch>
            <a:fillRect/>
          </a:stretch>
        </p:blipFill>
        <p:spPr bwMode="auto">
          <a:xfrm>
            <a:off x="0" y="114300"/>
            <a:ext cx="10058400" cy="71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9AD696A9-526A-4E67-A85C-8CD1EABB216A}"/>
              </a:ext>
            </a:extLst>
          </p:cNvPr>
          <p:cNvGrpSpPr>
            <a:grpSpLocks/>
          </p:cNvGrpSpPr>
          <p:nvPr/>
        </p:nvGrpSpPr>
        <p:grpSpPr bwMode="auto">
          <a:xfrm>
            <a:off x="357982" y="3046254"/>
            <a:ext cx="2729388" cy="2324258"/>
            <a:chOff x="0" y="2069"/>
            <a:chExt cx="1746" cy="1487"/>
          </a:xfrm>
        </p:grpSpPr>
        <p:pic>
          <p:nvPicPr>
            <p:cNvPr id="22546" name="Picture 10" descr="DSCN4652">
              <a:extLst>
                <a:ext uri="{FF2B5EF4-FFF2-40B4-BE49-F238E27FC236}">
                  <a16:creationId xmlns:a16="http://schemas.microsoft.com/office/drawing/2014/main" id="{C6281A5C-A3E9-4034-BB4B-2F10BBE60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27498" r="24773" b="23016"/>
            <a:stretch>
              <a:fillRect/>
            </a:stretch>
          </p:blipFill>
          <p:spPr bwMode="auto">
            <a:xfrm>
              <a:off x="0" y="2069"/>
              <a:ext cx="1723" cy="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16">
              <a:extLst>
                <a:ext uri="{FF2B5EF4-FFF2-40B4-BE49-F238E27FC236}">
                  <a16:creationId xmlns:a16="http://schemas.microsoft.com/office/drawing/2014/main" id="{2AFCADD1-7E0E-465F-AF75-DF064E7BC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2"/>
              <a:ext cx="1746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38380F23-B40A-4A85-BE55-9525247187A1}"/>
              </a:ext>
            </a:extLst>
          </p:cNvPr>
          <p:cNvGrpSpPr>
            <a:grpSpLocks/>
          </p:cNvGrpSpPr>
          <p:nvPr/>
        </p:nvGrpSpPr>
        <p:grpSpPr bwMode="auto">
          <a:xfrm>
            <a:off x="2850365" y="6106301"/>
            <a:ext cx="3409790" cy="1171734"/>
            <a:chOff x="4014" y="3762"/>
            <a:chExt cx="2106" cy="558"/>
          </a:xfrm>
        </p:grpSpPr>
        <p:pic>
          <p:nvPicPr>
            <p:cNvPr id="22544" name="Picture 18">
              <a:extLst>
                <a:ext uri="{FF2B5EF4-FFF2-40B4-BE49-F238E27FC236}">
                  <a16:creationId xmlns:a16="http://schemas.microsoft.com/office/drawing/2014/main" id="{282756AC-AC94-4E46-8DAE-DC3248A4F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3762"/>
              <a:ext cx="1658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5" name="Text Box 19">
              <a:extLst>
                <a:ext uri="{FF2B5EF4-FFF2-40B4-BE49-F238E27FC236}">
                  <a16:creationId xmlns:a16="http://schemas.microsoft.com/office/drawing/2014/main" id="{AEDB442B-8B85-4199-87C3-A8A943645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" y="4099"/>
              <a:ext cx="2015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BE" altLang="en-US" sz="1980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Lamprichthys tanganicanus00</a:t>
              </a:r>
              <a:endParaRPr lang="fr-FR" altLang="en-US" sz="1980" i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ED888C88-1880-4C41-9828-BCC774E555D7}"/>
              </a:ext>
            </a:extLst>
          </p:cNvPr>
          <p:cNvGrpSpPr>
            <a:grpSpLocks/>
          </p:cNvGrpSpPr>
          <p:nvPr/>
        </p:nvGrpSpPr>
        <p:grpSpPr bwMode="auto">
          <a:xfrm>
            <a:off x="118746" y="6343172"/>
            <a:ext cx="2617629" cy="1318417"/>
            <a:chOff x="2245" y="2296"/>
            <a:chExt cx="1499" cy="755"/>
          </a:xfrm>
        </p:grpSpPr>
        <p:graphicFrame>
          <p:nvGraphicFramePr>
            <p:cNvPr id="22542" name="Object 21">
              <a:extLst>
                <a:ext uri="{FF2B5EF4-FFF2-40B4-BE49-F238E27FC236}">
                  <a16:creationId xmlns:a16="http://schemas.microsoft.com/office/drawing/2014/main" id="{45D62717-66FF-410B-B04E-9BF8F59E99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45" y="2296"/>
            <a:ext cx="1499" cy="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bitmap" r:id="rId9" imgW="4409524" imgH="1762371" progId="Paint.Picture">
                    <p:embed/>
                  </p:oleObj>
                </mc:Choice>
                <mc:Fallback>
                  <p:oleObj name="Image bitmap" r:id="rId9" imgW="4409524" imgH="1762371" progId="Paint.Picture">
                    <p:embed/>
                    <p:pic>
                      <p:nvPicPr>
                        <p:cNvPr id="22542" name="Object 21">
                          <a:extLst>
                            <a:ext uri="{FF2B5EF4-FFF2-40B4-BE49-F238E27FC236}">
                              <a16:creationId xmlns:a16="http://schemas.microsoft.com/office/drawing/2014/main" id="{45D62717-66FF-410B-B04E-9BF8F59E999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5" y="2296"/>
                          <a:ext cx="1499" cy="7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43" name="Text Box 22">
              <a:extLst>
                <a:ext uri="{FF2B5EF4-FFF2-40B4-BE49-F238E27FC236}">
                  <a16:creationId xmlns:a16="http://schemas.microsoft.com/office/drawing/2014/main" id="{98D8EA16-A73F-44B8-A0E8-AA372C8D4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2824"/>
              <a:ext cx="88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BE" altLang="en-US" sz="1980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O. macrochir</a:t>
              </a:r>
              <a:endParaRPr lang="fr-FR" altLang="en-US" sz="1980" i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23">
            <a:extLst>
              <a:ext uri="{FF2B5EF4-FFF2-40B4-BE49-F238E27FC236}">
                <a16:creationId xmlns:a16="http://schemas.microsoft.com/office/drawing/2014/main" id="{E706FADF-FE99-4D2B-AC6E-A4121600652D}"/>
              </a:ext>
            </a:extLst>
          </p:cNvPr>
          <p:cNvGrpSpPr>
            <a:grpSpLocks/>
          </p:cNvGrpSpPr>
          <p:nvPr/>
        </p:nvGrpSpPr>
        <p:grpSpPr bwMode="auto">
          <a:xfrm>
            <a:off x="6640990" y="5728497"/>
            <a:ext cx="2830671" cy="1579840"/>
            <a:chOff x="2245" y="2999"/>
            <a:chExt cx="1862" cy="1098"/>
          </a:xfrm>
        </p:grpSpPr>
        <p:graphicFrame>
          <p:nvGraphicFramePr>
            <p:cNvPr id="22540" name="Object 24">
              <a:extLst>
                <a:ext uri="{FF2B5EF4-FFF2-40B4-BE49-F238E27FC236}">
                  <a16:creationId xmlns:a16="http://schemas.microsoft.com/office/drawing/2014/main" id="{0DFFEE5F-5E13-47FF-A797-838EA6FDCA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8" y="2999"/>
            <a:ext cx="1489" cy="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bitmap" r:id="rId11" imgW="4001058" imgH="2019048" progId="Paint.Picture">
                    <p:embed/>
                  </p:oleObj>
                </mc:Choice>
                <mc:Fallback>
                  <p:oleObj name="Image bitmap" r:id="rId11" imgW="4001058" imgH="2019048" progId="Paint.Picture">
                    <p:embed/>
                    <p:pic>
                      <p:nvPicPr>
                        <p:cNvPr id="22540" name="Object 24">
                          <a:extLst>
                            <a:ext uri="{FF2B5EF4-FFF2-40B4-BE49-F238E27FC236}">
                              <a16:creationId xmlns:a16="http://schemas.microsoft.com/office/drawing/2014/main" id="{0DFFEE5F-5E13-47FF-A797-838EA6FDCA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8" y="2999"/>
                          <a:ext cx="1489" cy="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41" name="Text Box 25">
              <a:extLst>
                <a:ext uri="{FF2B5EF4-FFF2-40B4-BE49-F238E27FC236}">
                  <a16:creationId xmlns:a16="http://schemas.microsoft.com/office/drawing/2014/main" id="{AE5C4EC5-6AD3-43CD-AB14-4AB508AB2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3821"/>
              <a:ext cx="82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fr-BE" altLang="en-US" sz="1980" i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T. </a:t>
              </a:r>
              <a:r>
                <a:rPr lang="fr-BE" altLang="en-US" sz="1980" i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rendalli</a:t>
              </a:r>
              <a:endParaRPr lang="fr-FR" altLang="en-US" sz="1980" i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535" name="Text Box 6">
            <a:extLst>
              <a:ext uri="{FF2B5EF4-FFF2-40B4-BE49-F238E27FC236}">
                <a16:creationId xmlns:a16="http://schemas.microsoft.com/office/drawing/2014/main" id="{DB4F93CB-76E7-424C-9988-229298FC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7139"/>
            <a:ext cx="6756242" cy="1311128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sz="2640">
                <a:cs typeface="Arial" panose="020B0604020202020204" pitchFamily="34" charset="0"/>
              </a:rPr>
              <a:t>Lake Kivu fishery is dominated by the exploitation of the Tanganyika sardine, </a:t>
            </a:r>
            <a:r>
              <a:rPr lang="fr-FR" altLang="en-US" sz="2640" i="1">
                <a:cs typeface="Arial" panose="020B0604020202020204" pitchFamily="34" charset="0"/>
              </a:rPr>
              <a:t>Limnothrissa miodon </a:t>
            </a:r>
            <a:r>
              <a:rPr lang="fr-FR" altLang="en-US" sz="2640">
                <a:cs typeface="Arial" panose="020B0604020202020204" pitchFamily="34" charset="0"/>
              </a:rPr>
              <a:t>introduced in 1959</a:t>
            </a:r>
          </a:p>
        </p:txBody>
      </p:sp>
      <p:sp>
        <p:nvSpPr>
          <p:cNvPr id="22536" name="ZoneTexte 1">
            <a:extLst>
              <a:ext uri="{FF2B5EF4-FFF2-40B4-BE49-F238E27FC236}">
                <a16:creationId xmlns:a16="http://schemas.microsoft.com/office/drawing/2014/main" id="{DC21BCFB-B155-439C-8CAC-CCF07DD19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5588"/>
            <a:ext cx="973359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altLang="en-US" sz="2640" dirty="0">
                <a:solidFill>
                  <a:srgbClr val="FF0000"/>
                </a:solidFill>
              </a:rPr>
              <a:t>28 </a:t>
            </a:r>
            <a:r>
              <a:rPr lang="fr-BE" altLang="en-US" sz="2640" dirty="0" err="1">
                <a:solidFill>
                  <a:srgbClr val="FF0000"/>
                </a:solidFill>
              </a:rPr>
              <a:t>other</a:t>
            </a:r>
            <a:r>
              <a:rPr lang="fr-BE" altLang="en-US" sz="2640" dirty="0">
                <a:solidFill>
                  <a:srgbClr val="FF0000"/>
                </a:solidFill>
              </a:rPr>
              <a:t> </a:t>
            </a:r>
            <a:r>
              <a:rPr lang="fr-BE" altLang="en-US" sz="2640" dirty="0" err="1">
                <a:solidFill>
                  <a:srgbClr val="FF0000"/>
                </a:solidFill>
              </a:rPr>
              <a:t>fish</a:t>
            </a:r>
            <a:r>
              <a:rPr lang="fr-BE" altLang="en-US" sz="2640" dirty="0">
                <a:solidFill>
                  <a:srgbClr val="FF0000"/>
                </a:solidFill>
              </a:rPr>
              <a:t> </a:t>
            </a:r>
            <a:r>
              <a:rPr lang="fr-BE" altLang="en-US" sz="2640" dirty="0" err="1">
                <a:solidFill>
                  <a:srgbClr val="FF0000"/>
                </a:solidFill>
              </a:rPr>
              <a:t>species</a:t>
            </a:r>
            <a:r>
              <a:rPr lang="fr-BE" altLang="en-US" sz="2640" dirty="0">
                <a:solidFill>
                  <a:srgbClr val="FF0000"/>
                </a:solidFill>
              </a:rPr>
              <a:t> </a:t>
            </a:r>
            <a:r>
              <a:rPr lang="fr-BE" altLang="en-US" sz="2640" dirty="0" err="1">
                <a:solidFill>
                  <a:srgbClr val="FF0000"/>
                </a:solidFill>
              </a:rPr>
              <a:t>exist</a:t>
            </a:r>
            <a:r>
              <a:rPr lang="fr-BE" altLang="en-US" sz="2640" dirty="0">
                <a:solidFill>
                  <a:srgbClr val="FF0000"/>
                </a:solidFill>
              </a:rPr>
              <a:t> but </a:t>
            </a:r>
            <a:r>
              <a:rPr lang="fr-BE" altLang="en-US" sz="2640" dirty="0" err="1">
                <a:solidFill>
                  <a:srgbClr val="FF0000"/>
                </a:solidFill>
              </a:rPr>
              <a:t>with</a:t>
            </a:r>
            <a:r>
              <a:rPr lang="fr-BE" altLang="en-US" sz="2640" dirty="0">
                <a:solidFill>
                  <a:srgbClr val="FF0000"/>
                </a:solidFill>
              </a:rPr>
              <a:t> minor </a:t>
            </a:r>
            <a:r>
              <a:rPr lang="fr-BE" altLang="en-US" sz="2640" dirty="0" err="1">
                <a:solidFill>
                  <a:srgbClr val="FF0000"/>
                </a:solidFill>
              </a:rPr>
              <a:t>fishery</a:t>
            </a:r>
            <a:r>
              <a:rPr lang="fr-BE" altLang="en-US" sz="2640" dirty="0">
                <a:solidFill>
                  <a:srgbClr val="FF0000"/>
                </a:solidFill>
              </a:rPr>
              <a:t> importance</a:t>
            </a:r>
          </a:p>
        </p:txBody>
      </p:sp>
      <p:sp>
        <p:nvSpPr>
          <p:cNvPr id="22537" name="Text Box 6">
            <a:extLst>
              <a:ext uri="{FF2B5EF4-FFF2-40B4-BE49-F238E27FC236}">
                <a16:creationId xmlns:a16="http://schemas.microsoft.com/office/drawing/2014/main" id="{6F50C8C0-2894-4A3C-B1B2-A5D2E5C3C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4" y="358775"/>
            <a:ext cx="10058400" cy="461665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dirty="0" err="1">
                <a:solidFill>
                  <a:srgbClr val="FF0000"/>
                </a:solidFill>
              </a:rPr>
              <a:t>Fisheries</a:t>
            </a:r>
            <a:r>
              <a:rPr lang="fr-FR" altLang="en-US" dirty="0">
                <a:solidFill>
                  <a:srgbClr val="FF0000"/>
                </a:solidFill>
              </a:rPr>
              <a:t> </a:t>
            </a:r>
            <a:r>
              <a:rPr lang="fr-FR" altLang="en-US" dirty="0" err="1">
                <a:solidFill>
                  <a:srgbClr val="FF0000"/>
                </a:solidFill>
              </a:rPr>
              <a:t>resources</a:t>
            </a:r>
            <a:endParaRPr lang="fr-F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49B8990-0FF2-467A-B132-700D93BFCC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78345" y="73083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64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1480012">
            <a:extLst>
              <a:ext uri="{FF2B5EF4-FFF2-40B4-BE49-F238E27FC236}">
                <a16:creationId xmlns:a16="http://schemas.microsoft.com/office/drawing/2014/main" id="{EF1732A0-B4BF-4BDF-930F-62EE17DE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0" r="28789"/>
          <a:stretch>
            <a:fillRect/>
          </a:stretch>
        </p:blipFill>
        <p:spPr bwMode="auto">
          <a:xfrm>
            <a:off x="0" y="114301"/>
            <a:ext cx="10058400" cy="760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8">
            <a:extLst>
              <a:ext uri="{FF2B5EF4-FFF2-40B4-BE49-F238E27FC236}">
                <a16:creationId xmlns:a16="http://schemas.microsoft.com/office/drawing/2014/main" id="{C08B8474-BDA6-497B-ACD4-F0C3E5259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780" y="4692968"/>
            <a:ext cx="7175342" cy="1683538"/>
          </a:xfrm>
          <a:prstGeom prst="rect">
            <a:avLst/>
          </a:prstGeom>
          <a:solidFill>
            <a:srgbClr val="FFFF99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sz="2200" b="1"/>
              <a:t>Lake Kivu</a:t>
            </a:r>
          </a:p>
          <a:p>
            <a:pPr algn="l"/>
            <a:r>
              <a:rPr lang="fr-FR" altLang="en-US" sz="2200" b="1"/>
              <a:t>-Exploitable fish stock is between 5 et 6000 tons p.a. (1/5 of that of Lake Tanganyika): ~12 millions USD</a:t>
            </a:r>
          </a:p>
          <a:p>
            <a:pPr algn="l"/>
            <a:r>
              <a:rPr lang="fr-FR" altLang="en-US" sz="2200" b="1"/>
              <a:t>-Mean density between 15 and 40 kg.ha</a:t>
            </a:r>
            <a:r>
              <a:rPr lang="fr-FR" altLang="en-US" sz="2200" b="1" baseline="30000"/>
              <a:t>-1</a:t>
            </a:r>
            <a:endParaRPr lang="fr-FR" altLang="en-US" sz="2200" b="1"/>
          </a:p>
          <a:p>
            <a:pPr algn="l"/>
            <a:r>
              <a:rPr lang="fr-FR" altLang="en-US" sz="1540" i="1"/>
              <a:t>(Guillard, Darchambeau, Masilya et Descy, J.Great Lakes Research, 2012)</a:t>
            </a:r>
            <a:endParaRPr lang="fr-FR" altLang="en-US" sz="1540" i="1" baseline="30000"/>
          </a:p>
        </p:txBody>
      </p:sp>
      <p:pic>
        <p:nvPicPr>
          <p:cNvPr id="23556" name="Picture 21">
            <a:extLst>
              <a:ext uri="{FF2B5EF4-FFF2-40B4-BE49-F238E27FC236}">
                <a16:creationId xmlns:a16="http://schemas.microsoft.com/office/drawing/2014/main" id="{DBC614B8-2378-40B9-8D9A-3B7B39E1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" y="2328545"/>
            <a:ext cx="2729389" cy="23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7BB5B25-A088-469A-826E-55DDC2C1F5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32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LUNGA~1\AppData\Local\Temp\20200421_103137.jpg">
            <a:extLst>
              <a:ext uri="{FF2B5EF4-FFF2-40B4-BE49-F238E27FC236}">
                <a16:creationId xmlns:a16="http://schemas.microsoft.com/office/drawing/2014/main" id="{E0642383-BE48-47A9-866B-E71A0402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/>
          <a:stretch>
            <a:fillRect/>
          </a:stretch>
        </p:blipFill>
        <p:spPr bwMode="auto">
          <a:xfrm>
            <a:off x="45403" y="1003142"/>
            <a:ext cx="6761480" cy="65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>
            <a:extLst>
              <a:ext uri="{FF2B5EF4-FFF2-40B4-BE49-F238E27FC236}">
                <a16:creationId xmlns:a16="http://schemas.microsoft.com/office/drawing/2014/main" id="{3D1CDDD6-250F-4B04-93C8-E984EC5B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" y="156210"/>
            <a:ext cx="9920447" cy="634020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sz="3520" dirty="0">
                <a:solidFill>
                  <a:srgbClr val="FF0000"/>
                </a:solidFill>
              </a:rPr>
              <a:t>Aquaculture potentiel</a:t>
            </a:r>
            <a:endParaRPr lang="fr-FR" altLang="en-US" sz="352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580" name="ZoneTexte 1">
            <a:extLst>
              <a:ext uri="{FF2B5EF4-FFF2-40B4-BE49-F238E27FC236}">
                <a16:creationId xmlns:a16="http://schemas.microsoft.com/office/drawing/2014/main" id="{1018A627-F2D8-40FA-8871-02B1791E9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883" y="2833213"/>
            <a:ext cx="3251518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altLang="en-US" sz="2640" dirty="0" err="1"/>
              <a:t>Although</a:t>
            </a:r>
            <a:r>
              <a:rPr lang="fr-BE" altLang="en-US" sz="2640" dirty="0"/>
              <a:t> aquaculture </a:t>
            </a:r>
            <a:r>
              <a:rPr lang="fr-BE" altLang="en-US" sz="2640" dirty="0" err="1"/>
              <a:t>is</a:t>
            </a:r>
            <a:r>
              <a:rPr lang="fr-BE" altLang="en-US" sz="2640" dirty="0"/>
              <a:t> </a:t>
            </a:r>
            <a:r>
              <a:rPr lang="fr-BE" altLang="en-US" sz="2640" dirty="0" err="1"/>
              <a:t>still</a:t>
            </a:r>
            <a:r>
              <a:rPr lang="fr-BE" altLang="en-US" sz="2640" dirty="0"/>
              <a:t> at </a:t>
            </a:r>
            <a:r>
              <a:rPr lang="fr-BE" altLang="en-US" sz="2640" dirty="0" err="1"/>
              <a:t>its</a:t>
            </a:r>
            <a:r>
              <a:rPr lang="fr-BE" altLang="en-US" sz="2640" dirty="0"/>
              <a:t> </a:t>
            </a:r>
            <a:r>
              <a:rPr lang="fr-BE" altLang="en-US" sz="2640" dirty="0" err="1"/>
              <a:t>young</a:t>
            </a:r>
            <a:r>
              <a:rPr lang="fr-BE" altLang="en-US" sz="2640" dirty="0"/>
              <a:t> </a:t>
            </a:r>
            <a:r>
              <a:rPr lang="fr-BE" altLang="en-US" sz="2640" dirty="0" err="1"/>
              <a:t>age</a:t>
            </a:r>
            <a:r>
              <a:rPr lang="fr-BE" altLang="en-US" sz="2640" dirty="0"/>
              <a:t> on Lake Kivu, the </a:t>
            </a:r>
            <a:r>
              <a:rPr lang="fr-BE" altLang="en-US" sz="2640" dirty="0" err="1"/>
              <a:t>sector</a:t>
            </a:r>
            <a:r>
              <a:rPr lang="fr-BE" altLang="en-US" sz="2640" dirty="0"/>
              <a:t> </a:t>
            </a:r>
            <a:r>
              <a:rPr lang="fr-BE" altLang="en-US" sz="2640" dirty="0" err="1"/>
              <a:t>is</a:t>
            </a:r>
            <a:r>
              <a:rPr lang="fr-BE" altLang="en-US" sz="2640" dirty="0"/>
              <a:t> </a:t>
            </a:r>
            <a:r>
              <a:rPr lang="fr-BE" altLang="en-US" sz="2640" dirty="0" err="1"/>
              <a:t>starting</a:t>
            </a:r>
            <a:r>
              <a:rPr lang="fr-BE" altLang="en-US" sz="2640" dirty="0"/>
              <a:t> to </a:t>
            </a:r>
            <a:r>
              <a:rPr lang="fr-BE" altLang="en-US" sz="2640" dirty="0" err="1"/>
              <a:t>grow</a:t>
            </a:r>
            <a:r>
              <a:rPr lang="fr-BE" altLang="en-US" sz="2640" dirty="0"/>
              <a:t> </a:t>
            </a:r>
            <a:r>
              <a:rPr lang="fr-BE" altLang="en-US" sz="2640" dirty="0" err="1"/>
              <a:t>both</a:t>
            </a:r>
            <a:r>
              <a:rPr lang="fr-BE" altLang="en-US" sz="2640" dirty="0"/>
              <a:t> in Rwanda and DR Congo. 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FA2C4F6-B774-4B67-936B-D512371CDC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36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SCN4574">
            <a:extLst>
              <a:ext uri="{FF2B5EF4-FFF2-40B4-BE49-F238E27FC236}">
                <a16:creationId xmlns:a16="http://schemas.microsoft.com/office/drawing/2014/main" id="{B510DBAF-6713-4CE4-BF64-BA158B48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" y="0"/>
            <a:ext cx="10058400" cy="7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>
            <a:extLst>
              <a:ext uri="{FF2B5EF4-FFF2-40B4-BE49-F238E27FC236}">
                <a16:creationId xmlns:a16="http://schemas.microsoft.com/office/drawing/2014/main" id="{A819F33A-252D-4044-B078-CFCC7D91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77" y="3959543"/>
            <a:ext cx="9691688" cy="385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en-US" sz="484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06" name="Picture 5">
            <a:extLst>
              <a:ext uri="{FF2B5EF4-FFF2-40B4-BE49-F238E27FC236}">
                <a16:creationId xmlns:a16="http://schemas.microsoft.com/office/drawing/2014/main" id="{D735C59C-786A-45D9-87CE-F628219F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357" r="174" b="49643"/>
          <a:stretch>
            <a:fillRect/>
          </a:stretch>
        </p:blipFill>
        <p:spPr bwMode="auto">
          <a:xfrm>
            <a:off x="4973320" y="2693512"/>
            <a:ext cx="5085080" cy="245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C8B02B-7CD0-4041-BA4B-22F910E541CD}"/>
              </a:ext>
            </a:extLst>
          </p:cNvPr>
          <p:cNvSpPr txBox="1"/>
          <p:nvPr/>
        </p:nvSpPr>
        <p:spPr>
          <a:xfrm>
            <a:off x="55880" y="3460937"/>
            <a:ext cx="5029200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esources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riparian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towns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(e.g. Goma)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between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Goma,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Idwi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Kalehe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Bukavu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non-tangible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Tourismn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sports and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recreation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fresh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microclimate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culture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preservation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etc.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B1C9E31-620E-4D84-B8EC-759EC1423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30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4" descr="P1010210">
            <a:extLst>
              <a:ext uri="{FF2B5EF4-FFF2-40B4-BE49-F238E27FC236}">
                <a16:creationId xmlns:a16="http://schemas.microsoft.com/office/drawing/2014/main" id="{89D2BB68-7EBD-4F5D-8743-44714E65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441"/>
            <a:ext cx="10058400" cy="755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>
            <a:extLst>
              <a:ext uri="{FF2B5EF4-FFF2-40B4-BE49-F238E27FC236}">
                <a16:creationId xmlns:a16="http://schemas.microsoft.com/office/drawing/2014/main" id="{FA16E926-712B-4D90-8992-8555ABBA3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794" y="703898"/>
            <a:ext cx="5766606" cy="667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Lack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sufficient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kno</a:t>
            </a:r>
            <a:r>
              <a:rPr lang="fr-BE" sz="2400" dirty="0" err="1">
                <a:solidFill>
                  <a:schemeClr val="bg1"/>
                </a:solidFill>
                <a:latin typeface="Arial" charset="0"/>
              </a:rPr>
              <a:t>wledge</a:t>
            </a:r>
            <a:endParaRPr lang="fr-CH" sz="2400" dirty="0">
              <a:solidFill>
                <a:schemeClr val="bg1"/>
              </a:solidFill>
              <a:latin typeface="Arial" charset="0"/>
            </a:endParaRPr>
          </a:p>
          <a:p>
            <a:pPr marL="377190" indent="-37719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CH" sz="2400" dirty="0">
                <a:solidFill>
                  <a:schemeClr val="bg1"/>
                </a:solidFill>
                <a:latin typeface="Arial" charset="0"/>
              </a:rPr>
              <a:t>Poor management (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illegal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fishing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marL="377190" indent="-37719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CH" sz="2400" dirty="0">
                <a:solidFill>
                  <a:schemeClr val="bg1"/>
                </a:solidFill>
                <a:latin typeface="Arial" charset="0"/>
              </a:rPr>
              <a:t>Pollution, habitat destruction and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degradation</a:t>
            </a:r>
            <a:endParaRPr lang="fr-CH" sz="2400" dirty="0">
              <a:solidFill>
                <a:schemeClr val="bg1"/>
              </a:solidFill>
              <a:latin typeface="Arial" charset="0"/>
            </a:endParaRPr>
          </a:p>
          <a:p>
            <a:pPr marL="377190" indent="-37719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Lack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environmental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awareness</a:t>
            </a:r>
            <a:endParaRPr lang="fr-CH" sz="2400" dirty="0">
              <a:solidFill>
                <a:schemeClr val="bg1"/>
              </a:solidFill>
              <a:latin typeface="Arial" charset="0"/>
            </a:endParaRPr>
          </a:p>
          <a:p>
            <a:pPr marL="377190" indent="-377190">
              <a:lnSpc>
                <a:spcPct val="150000"/>
              </a:lnSpc>
              <a:buFont typeface="Arial" charset="0"/>
              <a:buChar char="•"/>
              <a:defRPr/>
            </a:pP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Lack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of management concertation </a:t>
            </a:r>
          </a:p>
          <a:p>
            <a:pPr>
              <a:lnSpc>
                <a:spcPct val="150000"/>
              </a:lnSpc>
              <a:defRPr/>
            </a:pP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among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riparian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countries </a:t>
            </a:r>
          </a:p>
          <a:p>
            <a:pPr marL="377190" indent="-37719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Poverty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among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the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riparian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populations </a:t>
            </a:r>
          </a:p>
          <a:p>
            <a:pPr>
              <a:lnSpc>
                <a:spcPct val="150000"/>
              </a:lnSpc>
              <a:defRPr/>
            </a:pPr>
            <a:r>
              <a:rPr lang="fr-CH" sz="2400" dirty="0">
                <a:solidFill>
                  <a:schemeClr val="bg1"/>
                </a:solidFill>
                <a:latin typeface="Arial" charset="0"/>
              </a:rPr>
              <a:t>and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fishermen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communities</a:t>
            </a:r>
            <a:endParaRPr lang="fr-CH" sz="2400" dirty="0">
              <a:solidFill>
                <a:schemeClr val="bg1"/>
              </a:solidFill>
              <a:latin typeface="Arial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CH" sz="2400" dirty="0">
                <a:solidFill>
                  <a:schemeClr val="bg1"/>
                </a:solidFill>
                <a:latin typeface="Arial" charset="0"/>
              </a:rPr>
              <a:t>Land and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resource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degradation</a:t>
            </a:r>
            <a:r>
              <a:rPr lang="fr-CH" sz="2400" dirty="0">
                <a:solidFill>
                  <a:schemeClr val="bg1"/>
                </a:solidFill>
                <a:latin typeface="Arial" charset="0"/>
              </a:rPr>
              <a:t> in the </a:t>
            </a:r>
            <a:r>
              <a:rPr lang="fr-CH" sz="2400" dirty="0" err="1">
                <a:solidFill>
                  <a:schemeClr val="bg1"/>
                </a:solidFill>
                <a:latin typeface="Arial" charset="0"/>
              </a:rPr>
              <a:t>catchment</a:t>
            </a:r>
            <a:endParaRPr lang="fr-CH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56142835-638C-4198-BFA6-5E9FAC438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386715"/>
            <a:ext cx="10058400" cy="430887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fr-FR" altLang="en-US" sz="2200" dirty="0">
                <a:solidFill>
                  <a:srgbClr val="FF0000"/>
                </a:solidFill>
              </a:rPr>
              <a:t>Challenges to the Lake </a:t>
            </a:r>
            <a:r>
              <a:rPr lang="fr-FR" altLang="en-US" sz="2200" dirty="0" err="1">
                <a:solidFill>
                  <a:srgbClr val="FF0000"/>
                </a:solidFill>
              </a:rPr>
              <a:t>sustainable</a:t>
            </a:r>
            <a:r>
              <a:rPr lang="fr-FR" altLang="en-US" sz="2200" dirty="0">
                <a:solidFill>
                  <a:srgbClr val="FF0000"/>
                </a:solidFill>
              </a:rPr>
              <a:t> management</a:t>
            </a:r>
            <a:endParaRPr lang="fr-FR" altLang="en-US" sz="2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DSCI0082">
            <a:extLst>
              <a:ext uri="{FF2B5EF4-FFF2-40B4-BE49-F238E27FC236}">
                <a16:creationId xmlns:a16="http://schemas.microsoft.com/office/drawing/2014/main" id="{9002A871-48DF-41F5-89C1-9DE94AAD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" y="4451519"/>
            <a:ext cx="4113741" cy="30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BC09725-31B7-46FD-A04D-D31F110DC6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4735" y="706850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51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3DC029E-E03E-4504-A25C-2830DEFD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3"/>
            <a:ext cx="10058400" cy="833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ZoneTexte 1">
            <a:extLst>
              <a:ext uri="{FF2B5EF4-FFF2-40B4-BE49-F238E27FC236}">
                <a16:creationId xmlns:a16="http://schemas.microsoft.com/office/drawing/2014/main" id="{479A5511-8CB5-4302-842D-3124FBDB1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1078" y="4174332"/>
            <a:ext cx="10058401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BE" altLang="en-US" sz="2640" dirty="0" err="1">
                <a:solidFill>
                  <a:schemeClr val="bg1"/>
                </a:solidFill>
              </a:rPr>
              <a:t>Capacity</a:t>
            </a:r>
            <a:r>
              <a:rPr lang="fr-BE" altLang="en-US" sz="2640" dirty="0">
                <a:solidFill>
                  <a:schemeClr val="bg1"/>
                </a:solidFill>
              </a:rPr>
              <a:t> building of the </a:t>
            </a:r>
            <a:r>
              <a:rPr lang="fr-BE" altLang="en-US" sz="2640" dirty="0" err="1">
                <a:solidFill>
                  <a:schemeClr val="bg1"/>
                </a:solidFill>
              </a:rPr>
              <a:t>lake</a:t>
            </a:r>
            <a:r>
              <a:rPr lang="fr-BE" altLang="en-US" sz="2640" dirty="0">
                <a:solidFill>
                  <a:schemeClr val="bg1"/>
                </a:solidFill>
              </a:rPr>
              <a:t> management stakeholders (</a:t>
            </a:r>
            <a:r>
              <a:rPr lang="fr-BE" altLang="en-US" sz="2640" dirty="0" err="1">
                <a:solidFill>
                  <a:schemeClr val="bg1"/>
                </a:solidFill>
              </a:rPr>
              <a:t>fishermen</a:t>
            </a:r>
            <a:r>
              <a:rPr lang="fr-BE" altLang="en-US" sz="2640" dirty="0">
                <a:solidFill>
                  <a:schemeClr val="bg1"/>
                </a:solidFill>
              </a:rPr>
              <a:t> and aquaculture </a:t>
            </a:r>
            <a:r>
              <a:rPr lang="fr-BE" altLang="en-US" sz="2640" dirty="0" err="1">
                <a:solidFill>
                  <a:schemeClr val="bg1"/>
                </a:solidFill>
              </a:rPr>
              <a:t>cooperatives</a:t>
            </a:r>
            <a:r>
              <a:rPr lang="fr-BE" altLang="en-US" sz="2640" dirty="0">
                <a:solidFill>
                  <a:schemeClr val="bg1"/>
                </a:solidFill>
              </a:rPr>
              <a:t>, </a:t>
            </a:r>
            <a:r>
              <a:rPr lang="fr-BE" altLang="en-US" sz="2640" dirty="0" err="1">
                <a:solidFill>
                  <a:schemeClr val="bg1"/>
                </a:solidFill>
              </a:rPr>
              <a:t>fisheries</a:t>
            </a:r>
            <a:r>
              <a:rPr lang="fr-BE" altLang="en-US" sz="2640" dirty="0">
                <a:solidFill>
                  <a:schemeClr val="bg1"/>
                </a:solidFill>
              </a:rPr>
              <a:t> </a:t>
            </a:r>
            <a:r>
              <a:rPr lang="fr-BE" altLang="en-US" sz="2640" dirty="0" err="1">
                <a:solidFill>
                  <a:schemeClr val="bg1"/>
                </a:solidFill>
              </a:rPr>
              <a:t>officers</a:t>
            </a:r>
            <a:r>
              <a:rPr lang="fr-BE" altLang="en-US" sz="2640" dirty="0">
                <a:solidFill>
                  <a:schemeClr val="bg1"/>
                </a:solidFill>
              </a:rPr>
              <a:t> and local </a:t>
            </a:r>
            <a:r>
              <a:rPr lang="fr-BE" altLang="en-US" sz="2640" dirty="0" err="1">
                <a:solidFill>
                  <a:schemeClr val="bg1"/>
                </a:solidFill>
              </a:rPr>
              <a:t>governments</a:t>
            </a:r>
            <a:r>
              <a:rPr lang="fr-BE" altLang="en-US" sz="2640" dirty="0">
                <a:solidFill>
                  <a:schemeClr val="bg1"/>
                </a:solidFill>
              </a:rPr>
              <a:t>, </a:t>
            </a:r>
            <a:r>
              <a:rPr lang="fr-BE" altLang="en-US" sz="2640" dirty="0" err="1">
                <a:solidFill>
                  <a:schemeClr val="bg1"/>
                </a:solidFill>
              </a:rPr>
              <a:t>fisheries</a:t>
            </a:r>
            <a:r>
              <a:rPr lang="fr-BE" altLang="en-US" sz="2640" dirty="0">
                <a:solidFill>
                  <a:schemeClr val="bg1"/>
                </a:solidFill>
              </a:rPr>
              <a:t> </a:t>
            </a:r>
            <a:r>
              <a:rPr lang="fr-BE" altLang="en-US" sz="2640" dirty="0" err="1">
                <a:solidFill>
                  <a:schemeClr val="bg1"/>
                </a:solidFill>
              </a:rPr>
              <a:t>education</a:t>
            </a:r>
            <a:r>
              <a:rPr lang="fr-BE" altLang="en-US" sz="2640" dirty="0">
                <a:solidFill>
                  <a:schemeClr val="bg1"/>
                </a:solidFill>
              </a:rPr>
              <a:t> </a:t>
            </a:r>
            <a:r>
              <a:rPr lang="fr-BE" altLang="en-US" sz="2640" dirty="0" err="1">
                <a:solidFill>
                  <a:schemeClr val="bg1"/>
                </a:solidFill>
              </a:rPr>
              <a:t>sector</a:t>
            </a:r>
            <a:r>
              <a:rPr lang="fr-BE" altLang="en-US" sz="2640" dirty="0">
                <a:solidFill>
                  <a:schemeClr val="bg1"/>
                </a:solidFill>
              </a:rPr>
              <a:t>, </a:t>
            </a:r>
            <a:r>
              <a:rPr lang="fr-BE" altLang="en-US" sz="2640" dirty="0" err="1">
                <a:solidFill>
                  <a:schemeClr val="bg1"/>
                </a:solidFill>
              </a:rPr>
              <a:t>etc</a:t>
            </a:r>
            <a:endParaRPr lang="fr-BE" altLang="en-US" sz="264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BE" altLang="en-US" sz="2640" dirty="0" err="1">
                <a:solidFill>
                  <a:schemeClr val="bg1"/>
                </a:solidFill>
              </a:rPr>
              <a:t>Review</a:t>
            </a:r>
            <a:r>
              <a:rPr lang="fr-BE" altLang="en-US" sz="2640" dirty="0">
                <a:solidFill>
                  <a:schemeClr val="bg1"/>
                </a:solidFill>
              </a:rPr>
              <a:t> and update of </a:t>
            </a:r>
            <a:r>
              <a:rPr lang="fr-BE" altLang="en-US" sz="2640" dirty="0" err="1">
                <a:solidFill>
                  <a:schemeClr val="bg1"/>
                </a:solidFill>
              </a:rPr>
              <a:t>fisheries</a:t>
            </a:r>
            <a:r>
              <a:rPr lang="fr-BE" altLang="en-US" sz="2640" dirty="0">
                <a:solidFill>
                  <a:schemeClr val="bg1"/>
                </a:solidFill>
              </a:rPr>
              <a:t> and aquaculture </a:t>
            </a:r>
            <a:r>
              <a:rPr lang="fr-BE" altLang="en-US" sz="2640" dirty="0" err="1">
                <a:solidFill>
                  <a:schemeClr val="bg1"/>
                </a:solidFill>
              </a:rPr>
              <a:t>policies</a:t>
            </a:r>
            <a:r>
              <a:rPr lang="fr-BE" altLang="en-US" sz="2640" dirty="0">
                <a:solidFill>
                  <a:schemeClr val="bg1"/>
                </a:solidFill>
              </a:rPr>
              <a:t> and </a:t>
            </a:r>
            <a:r>
              <a:rPr lang="fr-BE" altLang="en-US" sz="2640" dirty="0" err="1">
                <a:solidFill>
                  <a:schemeClr val="bg1"/>
                </a:solidFill>
              </a:rPr>
              <a:t>regulations</a:t>
            </a:r>
            <a:endParaRPr lang="fr-BE" altLang="en-US" sz="264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BE" altLang="en-US" sz="2640" dirty="0">
                <a:solidFill>
                  <a:schemeClr val="bg1"/>
                </a:solidFill>
              </a:rPr>
              <a:t>Elaboration of </a:t>
            </a:r>
            <a:r>
              <a:rPr lang="fr-BE" altLang="en-US" sz="2640" dirty="0" err="1">
                <a:solidFill>
                  <a:schemeClr val="bg1"/>
                </a:solidFill>
              </a:rPr>
              <a:t>strategic</a:t>
            </a:r>
            <a:r>
              <a:rPr lang="fr-BE" altLang="en-US" sz="2640" dirty="0">
                <a:solidFill>
                  <a:schemeClr val="bg1"/>
                </a:solidFill>
              </a:rPr>
              <a:t> </a:t>
            </a:r>
            <a:r>
              <a:rPr lang="fr-BE" altLang="en-US" sz="2640" dirty="0" err="1">
                <a:solidFill>
                  <a:schemeClr val="bg1"/>
                </a:solidFill>
              </a:rPr>
              <a:t>development</a:t>
            </a:r>
            <a:r>
              <a:rPr lang="fr-BE" altLang="en-US" sz="2640" dirty="0">
                <a:solidFill>
                  <a:schemeClr val="bg1"/>
                </a:solidFill>
              </a:rPr>
              <a:t> plans for local </a:t>
            </a:r>
            <a:r>
              <a:rPr lang="fr-BE" altLang="en-US" sz="2640" dirty="0" err="1">
                <a:solidFill>
                  <a:schemeClr val="bg1"/>
                </a:solidFill>
              </a:rPr>
              <a:t>governments</a:t>
            </a:r>
            <a:endParaRPr lang="fr-BE" altLang="en-US" sz="264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BE" altLang="en-US" sz="2640" dirty="0" err="1">
                <a:solidFill>
                  <a:schemeClr val="bg1"/>
                </a:solidFill>
              </a:rPr>
              <a:t>Harmonization</a:t>
            </a:r>
            <a:r>
              <a:rPr lang="fr-BE" altLang="en-US" sz="2640" dirty="0">
                <a:solidFill>
                  <a:schemeClr val="bg1"/>
                </a:solidFill>
              </a:rPr>
              <a:t> of </a:t>
            </a:r>
            <a:r>
              <a:rPr lang="fr-BE" altLang="en-US" sz="2640" dirty="0" err="1">
                <a:solidFill>
                  <a:schemeClr val="bg1"/>
                </a:solidFill>
              </a:rPr>
              <a:t>fisheries</a:t>
            </a:r>
            <a:r>
              <a:rPr lang="fr-BE" altLang="en-US" sz="2640" dirty="0">
                <a:solidFill>
                  <a:schemeClr val="bg1"/>
                </a:solidFill>
              </a:rPr>
              <a:t> and aquaculture management </a:t>
            </a:r>
            <a:r>
              <a:rPr lang="fr-BE" altLang="en-US" sz="2640" dirty="0" err="1">
                <a:solidFill>
                  <a:schemeClr val="bg1"/>
                </a:solidFill>
              </a:rPr>
              <a:t>tools</a:t>
            </a:r>
            <a:r>
              <a:rPr lang="fr-BE" altLang="en-US" sz="2640" dirty="0">
                <a:solidFill>
                  <a:schemeClr val="bg1"/>
                </a:solidFill>
              </a:rPr>
              <a:t> </a:t>
            </a:r>
            <a:r>
              <a:rPr lang="fr-BE" altLang="en-US" sz="2640" dirty="0" err="1">
                <a:solidFill>
                  <a:schemeClr val="bg1"/>
                </a:solidFill>
              </a:rPr>
              <a:t>between</a:t>
            </a:r>
            <a:r>
              <a:rPr lang="fr-BE" altLang="en-US" sz="2640" dirty="0">
                <a:solidFill>
                  <a:schemeClr val="bg1"/>
                </a:solidFill>
              </a:rPr>
              <a:t> Rwanda and Congo for Lake Kivu</a:t>
            </a:r>
          </a:p>
          <a:p>
            <a:pPr>
              <a:buFont typeface="Arial" panose="020B0604020202020204" pitchFamily="34" charset="0"/>
              <a:buChar char="•"/>
            </a:pPr>
            <a:endParaRPr lang="fr-BE" altLang="en-US" sz="264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BE" altLang="en-US" sz="2640" dirty="0">
              <a:solidFill>
                <a:schemeClr val="bg1"/>
              </a:solidFill>
            </a:endParaRP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C950AB6-6D30-4B4E-9FA9-9C5562DF6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P1010183">
            <a:extLst>
              <a:ext uri="{FF2B5EF4-FFF2-40B4-BE49-F238E27FC236}">
                <a16:creationId xmlns:a16="http://schemas.microsoft.com/office/drawing/2014/main" id="{F5334A28-7DD6-48F1-8DAB-1990A99C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51"/>
            <a:ext cx="100584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8">
            <a:extLst>
              <a:ext uri="{FF2B5EF4-FFF2-40B4-BE49-F238E27FC236}">
                <a16:creationId xmlns:a16="http://schemas.microsoft.com/office/drawing/2014/main" id="{2DCF1D58-F058-4F67-9D2E-8CDFA3532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990" y="536892"/>
            <a:ext cx="912241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fr-FR" altLang="en-US" sz="2640">
                <a:solidFill>
                  <a:schemeClr val="bg1"/>
                </a:solidFill>
                <a:latin typeface="Times New Roman" panose="02020603050405020304" pitchFamily="18" charset="0"/>
              </a:rPr>
              <a:t>Invasive species prevention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altLang="en-US" sz="2640">
                <a:solidFill>
                  <a:schemeClr val="bg1"/>
                </a:solidFill>
                <a:latin typeface="Times New Roman" panose="02020603050405020304" pitchFamily="18" charset="0"/>
              </a:rPr>
              <a:t>Fisheries and aquaculture value chain development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altLang="en-US" sz="2640">
                <a:solidFill>
                  <a:schemeClr val="bg1"/>
                </a:solidFill>
                <a:latin typeface="Times New Roman" panose="02020603050405020304" pitchFamily="18" charset="0"/>
              </a:rPr>
              <a:t>Security and safety ensurance on the lake</a:t>
            </a:r>
          </a:p>
        </p:txBody>
      </p:sp>
      <p:pic>
        <p:nvPicPr>
          <p:cNvPr id="113673" name="Picture 9" descr="Maman enfumant la sambaza">
            <a:extLst>
              <a:ext uri="{FF2B5EF4-FFF2-40B4-BE49-F238E27FC236}">
                <a16:creationId xmlns:a16="http://schemas.microsoft.com/office/drawing/2014/main" id="{EB375EAF-16CE-472B-9810-9830374E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5102024"/>
            <a:ext cx="3880279" cy="25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1941C6C-EF9E-4A9E-9D2D-BD05AA77E6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20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906905" y="5394610"/>
            <a:ext cx="8418512" cy="7683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1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</p:txBody>
      </p:sp>
      <p:cxnSp>
        <p:nvCxnSpPr>
          <p:cNvPr id="115" name="Google Shape;115;p16"/>
          <p:cNvCxnSpPr/>
          <p:nvPr/>
        </p:nvCxnSpPr>
        <p:spPr>
          <a:xfrm rot="10800000" flipH="1">
            <a:off x="815975" y="414337"/>
            <a:ext cx="8418512" cy="46037"/>
          </a:xfrm>
          <a:prstGeom prst="straightConnector1">
            <a:avLst/>
          </a:prstGeom>
          <a:noFill/>
          <a:ln w="6985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6" name="Google Shape;116;p16"/>
          <p:cNvCxnSpPr/>
          <p:nvPr/>
        </p:nvCxnSpPr>
        <p:spPr>
          <a:xfrm rot="10800000" flipH="1">
            <a:off x="906905" y="2331753"/>
            <a:ext cx="8418512" cy="46037"/>
          </a:xfrm>
          <a:prstGeom prst="straightConnector1">
            <a:avLst/>
          </a:prstGeom>
          <a:noFill/>
          <a:ln w="6985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17" name="Google Shape;117;p16"/>
          <p:cNvSpPr txBox="1"/>
          <p:nvPr/>
        </p:nvSpPr>
        <p:spPr>
          <a:xfrm>
            <a:off x="0" y="6233475"/>
            <a:ext cx="1006983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Helvetica Neue"/>
              <a:buNone/>
            </a:pPr>
            <a:r>
              <a:rPr lang="en-US" sz="3200" b="1" i="1" u="none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www.agl-acare.org</a:t>
            </a:r>
            <a:endParaRPr dirty="0"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376" y="583109"/>
            <a:ext cx="2065648" cy="174864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3138487" y="5829300"/>
            <a:ext cx="37639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lang="en-US" sz="1800" b="0" i="1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2590B0-60A7-4DF0-9FDA-AA3488F6A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936" y="2508324"/>
            <a:ext cx="3969306" cy="2886286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A5978F1-4472-4503-9EAA-923E3E7123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C8F64B6-35BC-4368-AEF3-595E331D4E2F}"/>
              </a:ext>
            </a:extLst>
          </p:cNvPr>
          <p:cNvSpPr txBox="1"/>
          <p:nvPr/>
        </p:nvSpPr>
        <p:spPr>
          <a:xfrm>
            <a:off x="645459" y="2931064"/>
            <a:ext cx="24930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Prof. </a:t>
            </a:r>
            <a:r>
              <a:rPr lang="fr-BE" dirty="0" err="1"/>
              <a:t>Muvundja</a:t>
            </a:r>
            <a:r>
              <a:rPr lang="fr-BE" dirty="0"/>
              <a:t> Fabrice </a:t>
            </a:r>
          </a:p>
          <a:p>
            <a:r>
              <a:rPr lang="fr-BE" dirty="0"/>
              <a:t>Prof. </a:t>
            </a:r>
            <a:r>
              <a:rPr lang="fr-BE" dirty="0" err="1"/>
              <a:t>Isumbisho</a:t>
            </a:r>
            <a:r>
              <a:rPr lang="fr-BE" dirty="0"/>
              <a:t> Pascal</a:t>
            </a:r>
          </a:p>
          <a:p>
            <a:r>
              <a:rPr lang="fr-BE" dirty="0"/>
              <a:t>Prof. </a:t>
            </a:r>
            <a:r>
              <a:rPr lang="fr-BE" dirty="0" err="1"/>
              <a:t>Masilya</a:t>
            </a:r>
            <a:r>
              <a:rPr lang="fr-BE" dirty="0"/>
              <a:t> Pascal</a:t>
            </a:r>
          </a:p>
          <a:p>
            <a:r>
              <a:rPr lang="fr-BE" dirty="0"/>
              <a:t>Dr. </a:t>
            </a:r>
            <a:r>
              <a:rPr lang="fr-BE" dirty="0" err="1"/>
              <a:t>Akonkwa</a:t>
            </a:r>
            <a:r>
              <a:rPr lang="fr-BE" dirty="0"/>
              <a:t> </a:t>
            </a:r>
            <a:r>
              <a:rPr lang="fr-BE" dirty="0" err="1"/>
              <a:t>Balagizi</a:t>
            </a:r>
            <a:endParaRPr lang="fr-BE" dirty="0"/>
          </a:p>
          <a:p>
            <a:r>
              <a:rPr lang="fr-BE" dirty="0"/>
              <a:t>Dr. </a:t>
            </a:r>
            <a:r>
              <a:rPr lang="fr-BE" dirty="0" err="1"/>
              <a:t>Kisekelwa</a:t>
            </a:r>
            <a:r>
              <a:rPr lang="fr-BE" dirty="0"/>
              <a:t> </a:t>
            </a:r>
            <a:r>
              <a:rPr lang="fr-BE" dirty="0" err="1"/>
              <a:t>TChalondawa</a:t>
            </a:r>
            <a:r>
              <a:rPr lang="fr-BE" dirty="0"/>
              <a:t>.</a:t>
            </a:r>
          </a:p>
          <a:p>
            <a:r>
              <a:rPr lang="fr-BE" dirty="0"/>
              <a:t>Dr. </a:t>
            </a:r>
            <a:r>
              <a:rPr lang="fr-BE" dirty="0" err="1"/>
              <a:t>Balagizi</a:t>
            </a:r>
            <a:r>
              <a:rPr lang="fr-BE" dirty="0"/>
              <a:t> Charles</a:t>
            </a:r>
          </a:p>
          <a:p>
            <a:r>
              <a:rPr lang="fr-BE" dirty="0"/>
              <a:t>Dr. Natacha </a:t>
            </a:r>
            <a:r>
              <a:rPr lang="fr-BE" dirty="0" err="1"/>
              <a:t>Pasche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357CD9-DCCF-48DD-9921-63523222955D}"/>
              </a:ext>
            </a:extLst>
          </p:cNvPr>
          <p:cNvSpPr txBox="1"/>
          <p:nvPr/>
        </p:nvSpPr>
        <p:spPr>
          <a:xfrm>
            <a:off x="7379745" y="2895758"/>
            <a:ext cx="26033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Prof </a:t>
            </a:r>
            <a:r>
              <a:rPr lang="fr-BE" dirty="0" err="1"/>
              <a:t>Rukeratabaro</a:t>
            </a:r>
            <a:r>
              <a:rPr lang="fr-BE" dirty="0"/>
              <a:t> Simon</a:t>
            </a:r>
          </a:p>
          <a:p>
            <a:r>
              <a:rPr lang="fr-BE" dirty="0"/>
              <a:t>Mr. </a:t>
            </a:r>
            <a:r>
              <a:rPr lang="fr-BE" dirty="0" err="1"/>
              <a:t>Nahayo</a:t>
            </a:r>
            <a:r>
              <a:rPr lang="fr-BE" dirty="0"/>
              <a:t> Déo</a:t>
            </a:r>
          </a:p>
          <a:p>
            <a:r>
              <a:rPr lang="fr-BE" dirty="0"/>
              <a:t>Mr.  </a:t>
            </a:r>
            <a:r>
              <a:rPr lang="fr-BE" dirty="0" err="1"/>
              <a:t>Rugema</a:t>
            </a:r>
            <a:r>
              <a:rPr lang="fr-BE" dirty="0"/>
              <a:t> Edouard.</a:t>
            </a:r>
          </a:p>
          <a:p>
            <a:r>
              <a:rPr lang="fr-BE" dirty="0"/>
              <a:t>Mr. </a:t>
            </a:r>
            <a:r>
              <a:rPr lang="fr-BE" dirty="0" err="1"/>
              <a:t>Ruhana</a:t>
            </a:r>
            <a:r>
              <a:rPr lang="fr-BE" dirty="0"/>
              <a:t> </a:t>
            </a:r>
            <a:r>
              <a:rPr lang="fr-BE" dirty="0" err="1"/>
              <a:t>Eric</a:t>
            </a:r>
            <a:endParaRPr lang="fr-BE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93" y="305160"/>
            <a:ext cx="681067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640" dirty="0" err="1">
                <a:solidFill>
                  <a:schemeClr val="bg1"/>
                </a:solidFill>
              </a:rPr>
              <a:t>Why</a:t>
            </a:r>
            <a:r>
              <a:rPr lang="fr-CH" sz="2640" dirty="0">
                <a:solidFill>
                  <a:schemeClr val="bg1"/>
                </a:solidFill>
              </a:rPr>
              <a:t> an </a:t>
            </a:r>
            <a:r>
              <a:rPr lang="fr-CH" sz="2640" dirty="0" err="1">
                <a:solidFill>
                  <a:schemeClr val="bg1"/>
                </a:solidFill>
              </a:rPr>
              <a:t>Advisory</a:t>
            </a:r>
            <a:r>
              <a:rPr lang="fr-CH" sz="2640" dirty="0">
                <a:solidFill>
                  <a:schemeClr val="bg1"/>
                </a:solidFill>
              </a:rPr>
              <a:t> Group for Lake Kivu?</a:t>
            </a:r>
            <a:endParaRPr lang="en-US" sz="264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976" y="1104284"/>
            <a:ext cx="4337063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>
                <a:solidFill>
                  <a:schemeClr val="bg1"/>
                </a:solidFill>
              </a:rPr>
              <a:t>Because</a:t>
            </a:r>
            <a:r>
              <a:rPr lang="fr-CH" sz="2400" dirty="0">
                <a:solidFill>
                  <a:schemeClr val="bg1"/>
                </a:solidFill>
              </a:rPr>
              <a:t>:</a:t>
            </a:r>
          </a:p>
          <a:p>
            <a:pPr marL="235744" indent="-23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chemeClr val="bg1"/>
                </a:solidFill>
              </a:rPr>
              <a:t>the </a:t>
            </a:r>
            <a:r>
              <a:rPr lang="fr-CH" sz="2400" dirty="0" err="1">
                <a:solidFill>
                  <a:schemeClr val="bg1"/>
                </a:solidFill>
              </a:rPr>
              <a:t>lake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is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poorly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known</a:t>
            </a:r>
            <a:endParaRPr lang="fr-CH" sz="2400" dirty="0">
              <a:solidFill>
                <a:schemeClr val="bg1"/>
              </a:solidFill>
            </a:endParaRPr>
          </a:p>
          <a:p>
            <a:pPr marL="235744" indent="-23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chemeClr val="bg1"/>
                </a:solidFill>
              </a:rPr>
              <a:t>the </a:t>
            </a:r>
            <a:r>
              <a:rPr lang="fr-CH" sz="2400" dirty="0" err="1">
                <a:solidFill>
                  <a:schemeClr val="bg1"/>
                </a:solidFill>
              </a:rPr>
              <a:t>lake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is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poorly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managed</a:t>
            </a:r>
            <a:endParaRPr lang="fr-CH" sz="2400" dirty="0">
              <a:solidFill>
                <a:schemeClr val="bg1"/>
              </a:solidFill>
            </a:endParaRPr>
          </a:p>
          <a:p>
            <a:pPr marL="235744" indent="-23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err="1">
                <a:solidFill>
                  <a:schemeClr val="bg1"/>
                </a:solidFill>
              </a:rPr>
              <a:t>Environmental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threats</a:t>
            </a:r>
            <a:r>
              <a:rPr lang="fr-CH" sz="2400" dirty="0">
                <a:solidFill>
                  <a:schemeClr val="bg1"/>
                </a:solidFill>
              </a:rPr>
              <a:t> are </a:t>
            </a:r>
            <a:r>
              <a:rPr lang="fr-CH" sz="2400" dirty="0" err="1">
                <a:solidFill>
                  <a:schemeClr val="bg1"/>
                </a:solidFill>
              </a:rPr>
              <a:t>exponentially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increasing</a:t>
            </a:r>
            <a:endParaRPr lang="fr-CH" sz="2400" dirty="0">
              <a:solidFill>
                <a:schemeClr val="bg1"/>
              </a:solidFill>
            </a:endParaRPr>
          </a:p>
          <a:p>
            <a:pPr marL="235744" indent="-23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err="1">
                <a:solidFill>
                  <a:schemeClr val="bg1"/>
                </a:solidFill>
              </a:rPr>
              <a:t>there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is</a:t>
            </a:r>
            <a:r>
              <a:rPr lang="fr-CH" sz="2400" dirty="0">
                <a:solidFill>
                  <a:schemeClr val="bg1"/>
                </a:solidFill>
              </a:rPr>
              <a:t> a </a:t>
            </a:r>
            <a:r>
              <a:rPr lang="fr-CH" sz="2400" dirty="0" err="1">
                <a:solidFill>
                  <a:schemeClr val="bg1"/>
                </a:solidFill>
              </a:rPr>
              <a:t>need</a:t>
            </a:r>
            <a:r>
              <a:rPr lang="fr-CH" sz="2400" dirty="0">
                <a:solidFill>
                  <a:schemeClr val="bg1"/>
                </a:solidFill>
              </a:rPr>
              <a:t> of a </a:t>
            </a:r>
            <a:r>
              <a:rPr lang="fr-CH" sz="2400" dirty="0" err="1">
                <a:solidFill>
                  <a:schemeClr val="bg1"/>
                </a:solidFill>
              </a:rPr>
              <a:t>sustainable</a:t>
            </a:r>
            <a:r>
              <a:rPr lang="fr-CH" sz="2400" dirty="0">
                <a:solidFill>
                  <a:schemeClr val="bg1"/>
                </a:solidFill>
              </a:rPr>
              <a:t> management of the </a:t>
            </a:r>
            <a:r>
              <a:rPr lang="fr-CH" sz="2400" dirty="0" err="1">
                <a:solidFill>
                  <a:schemeClr val="bg1"/>
                </a:solidFill>
              </a:rPr>
              <a:t>lake</a:t>
            </a:r>
            <a:r>
              <a:rPr lang="fr-CH" sz="2400" dirty="0">
                <a:solidFill>
                  <a:schemeClr val="bg1"/>
                </a:solidFill>
              </a:rPr>
              <a:t> to </a:t>
            </a:r>
            <a:r>
              <a:rPr lang="fr-CH" sz="2400" dirty="0" err="1">
                <a:solidFill>
                  <a:schemeClr val="bg1"/>
                </a:solidFill>
              </a:rPr>
              <a:t>be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guaranted</a:t>
            </a:r>
            <a:r>
              <a:rPr lang="fr-CH" sz="2400" dirty="0">
                <a:solidFill>
                  <a:schemeClr val="bg1"/>
                </a:solidFill>
              </a:rPr>
              <a:t> by </a:t>
            </a:r>
            <a:r>
              <a:rPr lang="fr-CH" sz="2400" dirty="0" err="1">
                <a:solidFill>
                  <a:schemeClr val="bg1"/>
                </a:solidFill>
              </a:rPr>
              <a:t>research</a:t>
            </a:r>
            <a:r>
              <a:rPr lang="fr-CH" sz="2400" dirty="0">
                <a:solidFill>
                  <a:schemeClr val="bg1"/>
                </a:solidFill>
              </a:rPr>
              <a:t>, </a:t>
            </a:r>
            <a:r>
              <a:rPr lang="fr-CH" sz="2400" dirty="0" err="1">
                <a:solidFill>
                  <a:schemeClr val="bg1"/>
                </a:solidFill>
              </a:rPr>
              <a:t>education</a:t>
            </a:r>
            <a:r>
              <a:rPr lang="fr-CH" sz="2400" dirty="0">
                <a:solidFill>
                  <a:schemeClr val="bg1"/>
                </a:solidFill>
              </a:rPr>
              <a:t>, good </a:t>
            </a:r>
            <a:r>
              <a:rPr lang="fr-CH" sz="2400" dirty="0" err="1">
                <a:solidFill>
                  <a:schemeClr val="bg1"/>
                </a:solidFill>
              </a:rPr>
              <a:t>policy</a:t>
            </a:r>
            <a:r>
              <a:rPr lang="fr-CH" sz="2400" dirty="0">
                <a:solidFill>
                  <a:schemeClr val="bg1"/>
                </a:solidFill>
              </a:rPr>
              <a:t> and </a:t>
            </a:r>
            <a:r>
              <a:rPr lang="fr-CH" sz="2400" dirty="0" err="1">
                <a:solidFill>
                  <a:schemeClr val="bg1"/>
                </a:solidFill>
              </a:rPr>
              <a:t>regulations</a:t>
            </a:r>
            <a:endParaRPr lang="fr-CH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961" r="8304"/>
          <a:stretch/>
        </p:blipFill>
        <p:spPr>
          <a:xfrm>
            <a:off x="4529849" y="1537847"/>
            <a:ext cx="5528551" cy="4696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0054" y="4259329"/>
            <a:ext cx="1774387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55" dirty="0"/>
              <a:t>Schmid (2013)</a:t>
            </a:r>
            <a:endParaRPr lang="en-US" sz="1155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B7EBD6-223F-462E-9807-C6EB83FD3E66}"/>
              </a:ext>
            </a:extLst>
          </p:cNvPr>
          <p:cNvSpPr txBox="1"/>
          <p:nvPr/>
        </p:nvSpPr>
        <p:spPr>
          <a:xfrm>
            <a:off x="4933507" y="6337005"/>
            <a:ext cx="4593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Schmid M.,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AC55BB9-5D3D-4511-B7DB-60D69636B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3528" y="672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6527" y="1371601"/>
            <a:ext cx="6412230" cy="1212771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Purpose of the Group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6258" y="2557756"/>
            <a:ext cx="9134161" cy="321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lnSpc>
                <a:spcPct val="150000"/>
              </a:lnSpc>
              <a:buClrTx/>
            </a:pPr>
            <a:r>
              <a:rPr lang="en-US" sz="2640" b="1" i="1" kern="12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Main purpose: </a:t>
            </a:r>
          </a:p>
          <a:p>
            <a:pPr defTabSz="754380">
              <a:lnSpc>
                <a:spcPct val="150000"/>
              </a:lnSpc>
              <a:buClrTx/>
            </a:pPr>
            <a:r>
              <a:rPr lang="en-US" sz="2800" i="1" kern="12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to enhance research and education about Lake Kivu as well as the communication and collaboration between entities across borders and sectors for the well being of the riparian communities</a:t>
            </a:r>
            <a:endParaRPr lang="en-US" sz="28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82E3E5B-87C2-4BE1-ACE7-F4C42770D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9590" y="64740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9549"/>
      </p:ext>
    </p:extLst>
  </p:cSld>
  <p:clrMapOvr>
    <a:masterClrMapping/>
  </p:clrMapOvr>
  <p:transition advTm="2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0350"/>
            <a:ext cx="9052560" cy="1295400"/>
          </a:xfrm>
        </p:spPr>
        <p:txBody>
          <a:bodyPr>
            <a:normAutofit/>
          </a:bodyPr>
          <a:lstStyle/>
          <a:p>
            <a:r>
              <a:rPr lang="fr-CH" sz="2800" b="1" dirty="0" err="1">
                <a:solidFill>
                  <a:schemeClr val="bg1"/>
                </a:solidFill>
              </a:rPr>
              <a:t>Specific</a:t>
            </a:r>
            <a:r>
              <a:rPr lang="fr-CH" sz="2800" b="1" dirty="0">
                <a:solidFill>
                  <a:schemeClr val="bg1"/>
                </a:solidFill>
              </a:rPr>
              <a:t> objectives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35750"/>
            <a:ext cx="9052560" cy="3733919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Standardization of research protocols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Identify lacking information and (knowledge) gaps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Build technical capacity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and acquire research facilities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Educate and train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human resources and communities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Act as a frame to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promote research and education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(project proposals, fundraising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…)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4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Sharing data </a:t>
            </a:r>
            <a:r>
              <a:rPr lang="en-US" sz="24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on a common platform and dissemination</a:t>
            </a:r>
            <a:endParaRPr lang="en-US" sz="2400" dirty="0"/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1A9D1F9-970F-4C58-B423-C1AA21737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8687" y="6192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b="1" dirty="0" err="1">
                <a:solidFill>
                  <a:schemeClr val="bg1"/>
                </a:solidFill>
              </a:rPr>
              <a:t>Specific</a:t>
            </a:r>
            <a:r>
              <a:rPr lang="fr-CH" sz="2800" b="1" dirty="0">
                <a:solidFill>
                  <a:schemeClr val="bg1"/>
                </a:solidFill>
              </a:rPr>
              <a:t> </a:t>
            </a:r>
            <a:r>
              <a:rPr lang="fr-CH" sz="2800" b="1" dirty="0" err="1">
                <a:solidFill>
                  <a:schemeClr val="bg1"/>
                </a:solidFill>
              </a:rPr>
              <a:t>purposes</a:t>
            </a:r>
            <a:r>
              <a:rPr lang="fr-CH" sz="2800" b="1" dirty="0">
                <a:solidFill>
                  <a:schemeClr val="bg1"/>
                </a:solidFill>
              </a:rPr>
              <a:t> (</a:t>
            </a:r>
            <a:r>
              <a:rPr lang="fr-CH" sz="2800" b="1" dirty="0" err="1">
                <a:solidFill>
                  <a:schemeClr val="bg1"/>
                </a:solidFill>
              </a:rPr>
              <a:t>contin’d</a:t>
            </a:r>
            <a:r>
              <a:rPr lang="fr-CH" sz="2800" b="1" dirty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73958"/>
            <a:ext cx="9052560" cy="37339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8085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-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Make </a:t>
            </a: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recommendations for policy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making</a:t>
            </a:r>
            <a:endParaRPr lang="en-US" sz="9600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Enhancing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research </a:t>
            </a: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mobility 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and to </a:t>
            </a: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share experience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between other lakes (and advisory groups) of the World.</a:t>
            </a:r>
            <a:r>
              <a:rPr lang="en-US" sz="96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Facilitate knowledge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and transfer new technology to the riparian </a:t>
            </a: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communities/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Research oriented towards the needs of the community</a:t>
            </a:r>
            <a:endParaRPr lang="en-US" sz="9600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96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Understand</a:t>
            </a:r>
            <a:r>
              <a:rPr lang="en-US" sz="9600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and get inspiration from valuable traditional knowledge of the local communities</a:t>
            </a:r>
            <a:endParaRPr lang="en-US" sz="9600" dirty="0"/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6BCD4A2-B632-420D-B341-C965C72C0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537" y="6054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4409" y="536204"/>
            <a:ext cx="728879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buClrTx/>
            </a:pPr>
            <a:r>
              <a:rPr lang="fr-CH" sz="264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Group </a:t>
            </a:r>
            <a:r>
              <a:rPr lang="fr-CH" sz="264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membership</a:t>
            </a:r>
            <a:endParaRPr lang="en-US" sz="264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8" y="1645965"/>
            <a:ext cx="9796315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lnSpc>
                <a:spcPct val="150000"/>
              </a:lnSpc>
              <a:buClrTx/>
            </a:pP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Group composition (27 institutions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identified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):</a:t>
            </a:r>
          </a:p>
          <a:p>
            <a:pPr marL="377190" indent="-377190" defTabSz="75438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Members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from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research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centers and institutions of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higher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Eduction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dealing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with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Fisheries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aquatic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sciences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worldwide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CH" sz="2400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priority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1)</a:t>
            </a:r>
          </a:p>
          <a:p>
            <a:pPr marL="377190" indent="-377190" defTabSz="75438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Members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nominated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by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Governmental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agencies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dealing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with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environmental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questions, water and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sanitation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fisheries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lacustrine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transport) 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CH" sz="2400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priority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2 and 3)</a:t>
            </a:r>
          </a:p>
          <a:p>
            <a:pPr marL="377190" indent="-377190" defTabSz="75438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Fishermen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cooperatives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CH" sz="2400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priority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2), 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civil society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CH" sz="2400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priority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3)</a:t>
            </a:r>
            <a:endParaRPr lang="fr-CH" sz="24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377190" indent="-377190" defTabSz="75438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Members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nominated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by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Methane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extraction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companies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CH" sz="2400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priority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2)  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and marine forces 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CH" sz="2400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priority</a:t>
            </a:r>
            <a:r>
              <a:rPr lang="fr-CH" sz="2400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3)</a:t>
            </a:r>
          </a:p>
          <a:p>
            <a:pPr defTabSz="754380">
              <a:lnSpc>
                <a:spcPct val="150000"/>
              </a:lnSpc>
              <a:buClrTx/>
            </a:pP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…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both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CH" sz="24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working</a:t>
            </a:r>
            <a:r>
              <a:rPr lang="fr-CH" sz="2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in DRC and Rwanda</a:t>
            </a:r>
            <a:endParaRPr lang="en-US" sz="24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DAAF6CE-1F87-4FB3-81EB-6FBD80C2D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8983" y="68905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036" y="446183"/>
            <a:ext cx="298511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CH" sz="2640" b="1" dirty="0">
                <a:solidFill>
                  <a:prstClr val="white"/>
                </a:solidFill>
              </a:rPr>
              <a:t>Group leadership</a:t>
            </a:r>
            <a:endParaRPr lang="en-US" sz="2640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9024661"/>
              </p:ext>
            </p:extLst>
          </p:nvPr>
        </p:nvGraphicFramePr>
        <p:xfrm>
          <a:off x="-669851" y="1477926"/>
          <a:ext cx="10154093" cy="560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BFEDFB6-DEB9-49B1-9DBB-DE6706D38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0504" y="4336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24A117-33B3-47C4-986E-67B63B6813E9}"/>
              </a:ext>
            </a:extLst>
          </p:cNvPr>
          <p:cNvSpPr txBox="1"/>
          <p:nvPr/>
        </p:nvSpPr>
        <p:spPr>
          <a:xfrm>
            <a:off x="2876107" y="863523"/>
            <a:ext cx="8383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Lake Kivu overview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5D0BB4-6F01-41A4-937E-EE526AC39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386" y="1661524"/>
            <a:ext cx="7054702" cy="52910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4DE936-306A-4047-AA5B-5B8071E7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452" y="5702408"/>
            <a:ext cx="3237307" cy="1250142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10E50CF-1A1A-41B4-B94D-669533EF2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4725" y="3641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4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coupe Kivu composition">
            <a:extLst>
              <a:ext uri="{FF2B5EF4-FFF2-40B4-BE49-F238E27FC236}">
                <a16:creationId xmlns:a16="http://schemas.microsoft.com/office/drawing/2014/main" id="{EE190B07-079D-48F7-AF3F-7209B53A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434"/>
            <a:ext cx="10058400" cy="608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8">
            <a:extLst>
              <a:ext uri="{FF2B5EF4-FFF2-40B4-BE49-F238E27FC236}">
                <a16:creationId xmlns:a16="http://schemas.microsoft.com/office/drawing/2014/main" id="{01B80E2E-6777-4A02-B3F7-2B26C87072F1}"/>
              </a:ext>
            </a:extLst>
          </p:cNvPr>
          <p:cNvSpPr txBox="1">
            <a:spLocks noChangeArrowheads="1"/>
          </p:cNvSpPr>
          <p:nvPr/>
        </p:nvSpPr>
        <p:spPr bwMode="auto">
          <a:xfrm rot="3360000">
            <a:off x="-216535" y="4331516"/>
            <a:ext cx="16764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BE" altLang="en-US" sz="1760" b="1" kern="1200">
                <a:solidFill>
                  <a:srgbClr val="000000"/>
                </a:solidFill>
                <a:ea typeface="+mn-ea"/>
                <a:cs typeface="+mn-cs"/>
              </a:rPr>
              <a:t>D R Congo</a:t>
            </a:r>
            <a:endParaRPr lang="fr-FR" altLang="en-US" sz="176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436" name="Text Box 9">
            <a:extLst>
              <a:ext uri="{FF2B5EF4-FFF2-40B4-BE49-F238E27FC236}">
                <a16:creationId xmlns:a16="http://schemas.microsoft.com/office/drawing/2014/main" id="{D25B9EA7-B14B-44AD-89FB-B72AE66BD98A}"/>
              </a:ext>
            </a:extLst>
          </p:cNvPr>
          <p:cNvSpPr txBox="1">
            <a:spLocks noChangeArrowheads="1"/>
          </p:cNvSpPr>
          <p:nvPr/>
        </p:nvSpPr>
        <p:spPr bwMode="auto">
          <a:xfrm rot="17400000">
            <a:off x="9082247" y="3549196"/>
            <a:ext cx="16764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BE" altLang="en-US" sz="1760" b="1" kern="1200">
                <a:solidFill>
                  <a:srgbClr val="000000"/>
                </a:solidFill>
                <a:ea typeface="+mn-ea"/>
                <a:cs typeface="+mn-cs"/>
              </a:rPr>
              <a:t>Rwanda</a:t>
            </a:r>
            <a:endParaRPr lang="fr-FR" altLang="en-US" sz="176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437" name="Text Box 10">
            <a:extLst>
              <a:ext uri="{FF2B5EF4-FFF2-40B4-BE49-F238E27FC236}">
                <a16:creationId xmlns:a16="http://schemas.microsoft.com/office/drawing/2014/main" id="{3574C127-9F88-4393-8896-B7A23A2F2B55}"/>
              </a:ext>
            </a:extLst>
          </p:cNvPr>
          <p:cNvSpPr txBox="1">
            <a:spLocks noChangeArrowheads="1"/>
          </p:cNvSpPr>
          <p:nvPr/>
        </p:nvSpPr>
        <p:spPr bwMode="auto">
          <a:xfrm rot="3900000">
            <a:off x="3490754" y="3859068"/>
            <a:ext cx="109664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BE" altLang="en-US" sz="1760" b="1" kern="1200">
                <a:solidFill>
                  <a:srgbClr val="000000"/>
                </a:solidFill>
                <a:ea typeface="+mn-ea"/>
                <a:cs typeface="+mn-cs"/>
              </a:rPr>
              <a:t>Idjwi island</a:t>
            </a:r>
            <a:endParaRPr lang="fr-FR" altLang="en-US" sz="176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18438" name="Group 18">
            <a:extLst>
              <a:ext uri="{FF2B5EF4-FFF2-40B4-BE49-F238E27FC236}">
                <a16:creationId xmlns:a16="http://schemas.microsoft.com/office/drawing/2014/main" id="{434DCB29-AF9B-4CDE-BEA9-B3D113E153A8}"/>
              </a:ext>
            </a:extLst>
          </p:cNvPr>
          <p:cNvGrpSpPr>
            <a:grpSpLocks/>
          </p:cNvGrpSpPr>
          <p:nvPr/>
        </p:nvGrpSpPr>
        <p:grpSpPr bwMode="auto">
          <a:xfrm>
            <a:off x="6537960" y="3718561"/>
            <a:ext cx="922020" cy="3784124"/>
            <a:chOff x="3744" y="2064"/>
            <a:chExt cx="528" cy="2167"/>
          </a:xfrm>
        </p:grpSpPr>
        <p:sp>
          <p:nvSpPr>
            <p:cNvPr id="18451" name="Line 11">
              <a:extLst>
                <a:ext uri="{FF2B5EF4-FFF2-40B4-BE49-F238E27FC236}">
                  <a16:creationId xmlns:a16="http://schemas.microsoft.com/office/drawing/2014/main" id="{B75B620A-D12C-4F8F-A640-58A158144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064"/>
              <a:ext cx="0" cy="96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640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52" name="Line 12">
              <a:extLst>
                <a:ext uri="{FF2B5EF4-FFF2-40B4-BE49-F238E27FC236}">
                  <a16:creationId xmlns:a16="http://schemas.microsoft.com/office/drawing/2014/main" id="{DD4A2E31-1193-4B36-A518-7096E3736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1" y="3031"/>
              <a:ext cx="0" cy="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640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53" name="Text Box 13">
              <a:extLst>
                <a:ext uri="{FF2B5EF4-FFF2-40B4-BE49-F238E27FC236}">
                  <a16:creationId xmlns:a16="http://schemas.microsoft.com/office/drawing/2014/main" id="{79BBE779-5F93-42CA-A434-64FD0EDF9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400"/>
              <a:ext cx="52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fr-BE" altLang="en-US" sz="1320" b="1" kern="1200">
                  <a:solidFill>
                    <a:srgbClr val="000000"/>
                  </a:solidFill>
                  <a:ea typeface="+mn-ea"/>
                  <a:cs typeface="+mn-cs"/>
                </a:rPr>
                <a:t>~ 492 m</a:t>
              </a:r>
              <a:endParaRPr lang="fr-FR" altLang="en-US" sz="132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8454" name="Text Box 14">
              <a:extLst>
                <a:ext uri="{FF2B5EF4-FFF2-40B4-BE49-F238E27FC236}">
                  <a16:creationId xmlns:a16="http://schemas.microsoft.com/office/drawing/2014/main" id="{C60030B6-3F1E-4073-B303-EC8EAD2B5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475"/>
              <a:ext cx="52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fr-BE" altLang="en-US" sz="1320" b="1" kern="1200">
                  <a:solidFill>
                    <a:srgbClr val="000000"/>
                  </a:solidFill>
                  <a:ea typeface="+mn-ea"/>
                  <a:cs typeface="+mn-cs"/>
                </a:rPr>
                <a:t>~ 500 m</a:t>
              </a:r>
              <a:endParaRPr lang="fr-FR" altLang="en-US" sz="132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8439" name="Group 30">
            <a:extLst>
              <a:ext uri="{FF2B5EF4-FFF2-40B4-BE49-F238E27FC236}">
                <a16:creationId xmlns:a16="http://schemas.microsoft.com/office/drawing/2014/main" id="{6BD8A0A2-1C5C-44B1-983D-E2C2B7476E20}"/>
              </a:ext>
            </a:extLst>
          </p:cNvPr>
          <p:cNvGrpSpPr>
            <a:grpSpLocks/>
          </p:cNvGrpSpPr>
          <p:nvPr/>
        </p:nvGrpSpPr>
        <p:grpSpPr bwMode="auto">
          <a:xfrm>
            <a:off x="1306195" y="3543940"/>
            <a:ext cx="8158480" cy="431324"/>
            <a:chOff x="748" y="1964"/>
            <a:chExt cx="4672" cy="247"/>
          </a:xfrm>
        </p:grpSpPr>
        <p:sp>
          <p:nvSpPr>
            <p:cNvPr id="18447" name="Rectangle 24">
              <a:extLst>
                <a:ext uri="{FF2B5EF4-FFF2-40B4-BE49-F238E27FC236}">
                  <a16:creationId xmlns:a16="http://schemas.microsoft.com/office/drawing/2014/main" id="{05027C19-11EE-4438-993D-6FD8D2D0D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1964"/>
              <a:ext cx="2019" cy="19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altLang="en-US" sz="264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8448" name="Text Box 25">
              <a:extLst>
                <a:ext uri="{FF2B5EF4-FFF2-40B4-BE49-F238E27FC236}">
                  <a16:creationId xmlns:a16="http://schemas.microsoft.com/office/drawing/2014/main" id="{DB6D3843-3A1B-4FF2-B936-7779250D1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1964"/>
              <a:ext cx="152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fr-BE" altLang="en-US" sz="2200" b="1" i="1" kern="1200" dirty="0">
                  <a:solidFill>
                    <a:srgbClr val="FFFF00"/>
                  </a:solidFill>
                  <a:ea typeface="+mn-ea"/>
                  <a:cs typeface="+mn-cs"/>
                </a:rPr>
                <a:t>« </a:t>
              </a:r>
              <a:r>
                <a:rPr lang="fr-BE" altLang="en-US" sz="2200" b="1" i="1" kern="1200" dirty="0" err="1">
                  <a:solidFill>
                    <a:srgbClr val="FFFF00"/>
                  </a:solidFill>
                  <a:ea typeface="+mn-ea"/>
                  <a:cs typeface="+mn-cs"/>
                </a:rPr>
                <a:t>mixolimnion</a:t>
              </a:r>
              <a:r>
                <a:rPr lang="fr-BE" altLang="en-US" sz="2200" b="1" i="1" kern="1200" dirty="0">
                  <a:solidFill>
                    <a:srgbClr val="FFFF00"/>
                  </a:solidFill>
                  <a:ea typeface="+mn-ea"/>
                  <a:cs typeface="+mn-cs"/>
                </a:rPr>
                <a:t>"</a:t>
              </a:r>
              <a:endParaRPr lang="fr-FR" altLang="en-US" sz="2200" b="1" i="1" kern="1200" dirty="0">
                <a:solidFill>
                  <a:srgbClr val="FFFF00"/>
                </a:solidFill>
                <a:ea typeface="+mn-ea"/>
                <a:cs typeface="+mn-cs"/>
              </a:endParaRPr>
            </a:p>
          </p:txBody>
        </p:sp>
        <p:sp>
          <p:nvSpPr>
            <p:cNvPr id="18449" name="Rectangle 26">
              <a:extLst>
                <a:ext uri="{FF2B5EF4-FFF2-40B4-BE49-F238E27FC236}">
                  <a16:creationId xmlns:a16="http://schemas.microsoft.com/office/drawing/2014/main" id="{33AD4921-504A-45F0-A04D-93A446247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2033"/>
              <a:ext cx="680" cy="12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altLang="en-US" sz="264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8450" name="Rectangle 27">
              <a:extLst>
                <a:ext uri="{FF2B5EF4-FFF2-40B4-BE49-F238E27FC236}">
                  <a16:creationId xmlns:a16="http://schemas.microsoft.com/office/drawing/2014/main" id="{9235A8E6-52E8-46F9-ADB3-D80C1569A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2075"/>
              <a:ext cx="1225" cy="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altLang="en-US" sz="264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440" name="Rectangle 4">
            <a:extLst>
              <a:ext uri="{FF2B5EF4-FFF2-40B4-BE49-F238E27FC236}">
                <a16:creationId xmlns:a16="http://schemas.microsoft.com/office/drawing/2014/main" id="{DC7377D3-202F-4A22-A241-E45DFB901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090" y="4202272"/>
            <a:ext cx="1988045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BE" altLang="en-US" sz="2640" kern="1200">
                <a:solidFill>
                  <a:srgbClr val="000000"/>
                </a:solidFill>
                <a:ea typeface="+mn-ea"/>
                <a:cs typeface="+mn-cs"/>
              </a:rPr>
              <a:t>hypolimnion</a:t>
            </a:r>
          </a:p>
        </p:txBody>
      </p:sp>
      <p:pic>
        <p:nvPicPr>
          <p:cNvPr id="18442" name="Picture 4">
            <a:extLst>
              <a:ext uri="{FF2B5EF4-FFF2-40B4-BE49-F238E27FC236}">
                <a16:creationId xmlns:a16="http://schemas.microsoft.com/office/drawing/2014/main" id="{DDD0B634-C2D7-4E29-ADAD-76C1B2E9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9" y="1003142"/>
            <a:ext cx="2610643" cy="271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3" name="ZoneTexte 5">
            <a:extLst>
              <a:ext uri="{FF2B5EF4-FFF2-40B4-BE49-F238E27FC236}">
                <a16:creationId xmlns:a16="http://schemas.microsoft.com/office/drawing/2014/main" id="{BBCDD3AD-F626-4236-96AF-846C82F43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194" y="1003142"/>
            <a:ext cx="315023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BE" altLang="en-US" sz="2640" kern="1200">
                <a:solidFill>
                  <a:srgbClr val="000000"/>
                </a:solidFill>
                <a:ea typeface="+mn-ea"/>
                <a:cs typeface="+mn-cs"/>
              </a:rPr>
              <a:t>Meromictic lake located in the Congo basin between Rwanda and DR Congo</a:t>
            </a:r>
          </a:p>
        </p:txBody>
      </p:sp>
      <p:sp>
        <p:nvSpPr>
          <p:cNvPr id="18444" name="Text Box 6">
            <a:extLst>
              <a:ext uri="{FF2B5EF4-FFF2-40B4-BE49-F238E27FC236}">
                <a16:creationId xmlns:a16="http://schemas.microsoft.com/office/drawing/2014/main" id="{47740ACC-D39B-44F9-AD76-35741A73C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4" y="358775"/>
            <a:ext cx="10058400" cy="461665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kern="1200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Geographical</a:t>
            </a:r>
            <a:r>
              <a:rPr lang="fr-FR" altLang="en-US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location and main patterns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25C36A-FD05-4633-B660-C17CB7D0E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927" y="-16210"/>
            <a:ext cx="3811117" cy="3486403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0752963-190C-4711-8925-28FDD39948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1694" y="700943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1E34CFFE598479E195F5ABF6D6981" ma:contentTypeVersion="12" ma:contentTypeDescription="Create a new document." ma:contentTypeScope="" ma:versionID="1e809df1727399b2857a01e49d162a11">
  <xsd:schema xmlns:xsd="http://www.w3.org/2001/XMLSchema" xmlns:xs="http://www.w3.org/2001/XMLSchema" xmlns:p="http://schemas.microsoft.com/office/2006/metadata/properties" xmlns:ns2="dd380071-04f4-46d6-a416-eecafb0637db" xmlns:ns3="5b73da98-7e1c-4116-802a-9e73dfd4ef42" targetNamespace="http://schemas.microsoft.com/office/2006/metadata/properties" ma:root="true" ma:fieldsID="ef8836c8002fd7feb0c7d789d126c65a" ns2:_="" ns3:_="">
    <xsd:import namespace="dd380071-04f4-46d6-a416-eecafb0637db"/>
    <xsd:import namespace="5b73da98-7e1c-4116-802a-9e73dfd4e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80071-04f4-46d6-a416-eecafb0637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3da98-7e1c-4116-802a-9e73dfd4ef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1BB673-EB3E-4D15-A2E3-65D74C975AB1}"/>
</file>

<file path=customXml/itemProps2.xml><?xml version="1.0" encoding="utf-8"?>
<ds:datastoreItem xmlns:ds="http://schemas.openxmlformats.org/officeDocument/2006/customXml" ds:itemID="{54D646D8-FAB2-429A-8B30-F2AA41CB506F}"/>
</file>

<file path=customXml/itemProps3.xml><?xml version="1.0" encoding="utf-8"?>
<ds:datastoreItem xmlns:ds="http://schemas.openxmlformats.org/officeDocument/2006/customXml" ds:itemID="{7DC26272-90DD-4ED8-A287-6F02BC4E0A32}"/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832</Words>
  <Application>Microsoft Office PowerPoint</Application>
  <PresentationFormat>Personnalisé</PresentationFormat>
  <Paragraphs>120</Paragraphs>
  <Slides>19</Slides>
  <Notes>10</Notes>
  <HiddenSlides>0</HiddenSlides>
  <MMClips>19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8" baseType="lpstr">
      <vt:lpstr>Arial</vt:lpstr>
      <vt:lpstr>Times New Roman</vt:lpstr>
      <vt:lpstr>Calibri</vt:lpstr>
      <vt:lpstr>Helvetica Neue</vt:lpstr>
      <vt:lpstr>Symbol</vt:lpstr>
      <vt:lpstr>Office Theme</vt:lpstr>
      <vt:lpstr>1_Office Theme</vt:lpstr>
      <vt:lpstr>Nouvelle présentation</vt:lpstr>
      <vt:lpstr>Image bitmap</vt:lpstr>
      <vt:lpstr>2020 Annual Conference of the African Great Lakes Stakeholders Network:</vt:lpstr>
      <vt:lpstr>Présentation PowerPoint</vt:lpstr>
      <vt:lpstr>Purpose of the Group</vt:lpstr>
      <vt:lpstr>Specific objectives</vt:lpstr>
      <vt:lpstr>Specific purposes (contin’d)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Annual Conference of the African Great Lakes Stakeholders Network:</dc:title>
  <dc:creator>Admin</dc:creator>
  <cp:lastModifiedBy>Admin</cp:lastModifiedBy>
  <cp:revision>15</cp:revision>
  <dcterms:modified xsi:type="dcterms:W3CDTF">2020-12-10T14:28:04Z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0x0101008E51E34CFFE598479E195F5ABF6D6981</vt:lpwstr>
  </property>
</Properties>
</file>