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3"/>
  </p:notesMasterIdLst>
  <p:sldIdLst>
    <p:sldId id="269" r:id="rId2"/>
    <p:sldId id="258" r:id="rId3"/>
    <p:sldId id="279" r:id="rId4"/>
    <p:sldId id="280" r:id="rId5"/>
    <p:sldId id="275" r:id="rId6"/>
    <p:sldId id="271" r:id="rId7"/>
    <p:sldId id="270" r:id="rId8"/>
    <p:sldId id="281" r:id="rId9"/>
    <p:sldId id="282" r:id="rId10"/>
    <p:sldId id="283" r:id="rId11"/>
    <p:sldId id="259" r:id="rId12"/>
  </p:sldIdLst>
  <p:sldSz cx="10058400" cy="7772400"/>
  <p:notesSz cx="7010400" cy="9296400"/>
  <p:embeddedFontLst>
    <p:embeddedFont>
      <p:font typeface="Book Antiqua" panose="02040602050305030304" pitchFamily="18"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Helvetica Neue"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000000"/>
          </p15:clr>
        </p15:guide>
        <p15:guide id="2" pos="316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A01476-70ED-48FA-B708-6AB405D01EE0}" v="2" dt="2020-12-10T15:42:23.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8" y="48"/>
      </p:cViewPr>
      <p:guideLst>
        <p:guide orient="horz" pos="2448"/>
        <p:guide pos="31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mael Kimirei" userId="8c24faf9fb7ebfc0" providerId="LiveId" clId="{87A01476-70ED-48FA-B708-6AB405D01EE0}"/>
    <pc:docChg chg="custSel modSld">
      <pc:chgData name="Ismael Kimirei" userId="8c24faf9fb7ebfc0" providerId="LiveId" clId="{87A01476-70ED-48FA-B708-6AB405D01EE0}" dt="2020-12-10T16:01:15.373" v="330" actId="14100"/>
      <pc:docMkLst>
        <pc:docMk/>
      </pc:docMkLst>
      <pc:sldChg chg="modSp mod">
        <pc:chgData name="Ismael Kimirei" userId="8c24faf9fb7ebfc0" providerId="LiveId" clId="{87A01476-70ED-48FA-B708-6AB405D01EE0}" dt="2020-12-10T15:59:53.865" v="264" actId="20577"/>
        <pc:sldMkLst>
          <pc:docMk/>
          <pc:sldMk cId="0" sldId="259"/>
        </pc:sldMkLst>
        <pc:spChg chg="mod">
          <ac:chgData name="Ismael Kimirei" userId="8c24faf9fb7ebfc0" providerId="LiveId" clId="{87A01476-70ED-48FA-B708-6AB405D01EE0}" dt="2020-12-10T15:59:53.865" v="264" actId="20577"/>
          <ac:spMkLst>
            <pc:docMk/>
            <pc:sldMk cId="0" sldId="259"/>
            <ac:spMk id="114" creationId="{00000000-0000-0000-0000-000000000000}"/>
          </ac:spMkLst>
        </pc:spChg>
      </pc:sldChg>
      <pc:sldChg chg="delSp mod modAnim">
        <pc:chgData name="Ismael Kimirei" userId="8c24faf9fb7ebfc0" providerId="LiveId" clId="{87A01476-70ED-48FA-B708-6AB405D01EE0}" dt="2020-12-10T15:42:23.345" v="76"/>
        <pc:sldMkLst>
          <pc:docMk/>
          <pc:sldMk cId="4127431148" sldId="271"/>
        </pc:sldMkLst>
        <pc:picChg chg="del">
          <ac:chgData name="Ismael Kimirei" userId="8c24faf9fb7ebfc0" providerId="LiveId" clId="{87A01476-70ED-48FA-B708-6AB405D01EE0}" dt="2020-12-10T15:42:04.203" v="74" actId="478"/>
          <ac:picMkLst>
            <pc:docMk/>
            <pc:sldMk cId="4127431148" sldId="271"/>
            <ac:picMk id="11" creationId="{E02B1214-B528-454A-A282-57834242E3C7}"/>
          </ac:picMkLst>
        </pc:picChg>
      </pc:sldChg>
      <pc:sldChg chg="modSp mod">
        <pc:chgData name="Ismael Kimirei" userId="8c24faf9fb7ebfc0" providerId="LiveId" clId="{87A01476-70ED-48FA-B708-6AB405D01EE0}" dt="2020-12-10T15:58:16.566" v="174" actId="20577"/>
        <pc:sldMkLst>
          <pc:docMk/>
          <pc:sldMk cId="2431677464" sldId="281"/>
        </pc:sldMkLst>
        <pc:spChg chg="mod">
          <ac:chgData name="Ismael Kimirei" userId="8c24faf9fb7ebfc0" providerId="LiveId" clId="{87A01476-70ED-48FA-B708-6AB405D01EE0}" dt="2020-12-10T15:58:16.566" v="174" actId="20577"/>
          <ac:spMkLst>
            <pc:docMk/>
            <pc:sldMk cId="2431677464" sldId="281"/>
            <ac:spMk id="2" creationId="{1A0601B0-DA28-4DA5-8B89-CA9E1C8ADF5A}"/>
          </ac:spMkLst>
        </pc:spChg>
        <pc:spChg chg="mod">
          <ac:chgData name="Ismael Kimirei" userId="8c24faf9fb7ebfc0" providerId="LiveId" clId="{87A01476-70ED-48FA-B708-6AB405D01EE0}" dt="2020-12-10T15:58:07.770" v="166" actId="20577"/>
          <ac:spMkLst>
            <pc:docMk/>
            <pc:sldMk cId="2431677464" sldId="281"/>
            <ac:spMk id="3" creationId="{B9BB3FAD-4D14-40A9-BD04-234CCF98C359}"/>
          </ac:spMkLst>
        </pc:spChg>
      </pc:sldChg>
      <pc:sldChg chg="modSp mod">
        <pc:chgData name="Ismael Kimirei" userId="8c24faf9fb7ebfc0" providerId="LiveId" clId="{87A01476-70ED-48FA-B708-6AB405D01EE0}" dt="2020-12-10T15:47:19.705" v="92" actId="20577"/>
        <pc:sldMkLst>
          <pc:docMk/>
          <pc:sldMk cId="1966726475" sldId="282"/>
        </pc:sldMkLst>
        <pc:spChg chg="mod">
          <ac:chgData name="Ismael Kimirei" userId="8c24faf9fb7ebfc0" providerId="LiveId" clId="{87A01476-70ED-48FA-B708-6AB405D01EE0}" dt="2020-12-10T15:47:19.705" v="92" actId="20577"/>
          <ac:spMkLst>
            <pc:docMk/>
            <pc:sldMk cId="1966726475" sldId="282"/>
            <ac:spMk id="3" creationId="{3E7C2022-5FC7-483C-B7F1-F5C53FB3C29F}"/>
          </ac:spMkLst>
        </pc:spChg>
      </pc:sldChg>
      <pc:sldChg chg="modSp mod">
        <pc:chgData name="Ismael Kimirei" userId="8c24faf9fb7ebfc0" providerId="LiveId" clId="{87A01476-70ED-48FA-B708-6AB405D01EE0}" dt="2020-12-10T16:01:15.373" v="330" actId="14100"/>
        <pc:sldMkLst>
          <pc:docMk/>
          <pc:sldMk cId="1368376723" sldId="283"/>
        </pc:sldMkLst>
        <pc:spChg chg="mod">
          <ac:chgData name="Ismael Kimirei" userId="8c24faf9fb7ebfc0" providerId="LiveId" clId="{87A01476-70ED-48FA-B708-6AB405D01EE0}" dt="2020-12-10T16:00:44.247" v="266" actId="1076"/>
          <ac:spMkLst>
            <pc:docMk/>
            <pc:sldMk cId="1368376723" sldId="283"/>
            <ac:spMk id="2" creationId="{865F731F-62A2-4BE2-A4B9-5F807E83D070}"/>
          </ac:spMkLst>
        </pc:spChg>
        <pc:spChg chg="mod">
          <ac:chgData name="Ismael Kimirei" userId="8c24faf9fb7ebfc0" providerId="LiveId" clId="{87A01476-70ED-48FA-B708-6AB405D01EE0}" dt="2020-12-10T16:01:15.373" v="330" actId="14100"/>
          <ac:spMkLst>
            <pc:docMk/>
            <pc:sldMk cId="1368376723" sldId="283"/>
            <ac:spMk id="3" creationId="{DF3556E8-F2F3-4DCE-8D64-C3233491A4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7" y="0"/>
            <a:ext cx="3038475" cy="466725"/>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74787" y="1162050"/>
            <a:ext cx="406082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7" y="8829675"/>
            <a:ext cx="3038475" cy="466725"/>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474788" y="1162050"/>
            <a:ext cx="406082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6" name="Google Shape;86;p1:notes"/>
          <p:cNvSpPr txBox="1">
            <a:spLocks noGrp="1"/>
          </p:cNvSpPr>
          <p:nvPr>
            <p:ph type="body" idx="1"/>
          </p:nvPr>
        </p:nvSpPr>
        <p:spPr>
          <a:xfrm>
            <a:off x="701675" y="4473575"/>
            <a:ext cx="5607050" cy="3660775"/>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7" name="Google Shape;87;p1:notes"/>
          <p:cNvSpPr txBox="1"/>
          <p:nvPr/>
        </p:nvSpPr>
        <p:spPr>
          <a:xfrm>
            <a:off x="3970337" y="8829675"/>
            <a:ext cx="3038475" cy="466725"/>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a:t>
            </a:fld>
            <a:endParaRPr/>
          </a:p>
        </p:txBody>
      </p:sp>
    </p:spTree>
    <p:extLst>
      <p:ext uri="{BB962C8B-B14F-4D97-AF65-F5344CB8AC3E}">
        <p14:creationId xmlns:p14="http://schemas.microsoft.com/office/powerpoint/2010/main" val="41707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474788" y="1162050"/>
            <a:ext cx="406082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1474788" y="1162050"/>
            <a:ext cx="406082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0" name="Google Shape;110;p4:notes"/>
          <p:cNvSpPr txBox="1">
            <a:spLocks noGrp="1"/>
          </p:cNvSpPr>
          <p:nvPr>
            <p:ph type="body" idx="1"/>
          </p:nvPr>
        </p:nvSpPr>
        <p:spPr>
          <a:xfrm>
            <a:off x="701675" y="4473575"/>
            <a:ext cx="5607050" cy="3660775"/>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1" name="Google Shape;111;p4:notes"/>
          <p:cNvSpPr txBox="1"/>
          <p:nvPr/>
        </p:nvSpPr>
        <p:spPr>
          <a:xfrm>
            <a:off x="3970337" y="8829675"/>
            <a:ext cx="3038475" cy="466725"/>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11</a:t>
            </a:fld>
            <a:endParaRPr/>
          </a:p>
        </p:txBody>
      </p:sp>
      <p:sp>
        <p:nvSpPr>
          <p:cNvPr id="112" name="Google Shape;112;p4:notes"/>
          <p:cNvSpPr txBox="1"/>
          <p:nvPr/>
        </p:nvSpPr>
        <p:spPr>
          <a:xfrm>
            <a:off x="0" y="8829675"/>
            <a:ext cx="3038475" cy="466725"/>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754380" y="1272019"/>
            <a:ext cx="8549640" cy="270594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598"/>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257300" y="4082310"/>
            <a:ext cx="7543800" cy="187653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100"/>
              </a:spcBef>
              <a:spcAft>
                <a:spcPts val="0"/>
              </a:spcAft>
              <a:buClr>
                <a:schemeClr val="dk1"/>
              </a:buClr>
              <a:buSzPts val="2640"/>
              <a:buNone/>
              <a:defRPr sz="2640"/>
            </a:lvl1pPr>
            <a:lvl2pPr lvl="1" algn="ctr">
              <a:lnSpc>
                <a:spcPct val="90000"/>
              </a:lnSpc>
              <a:spcBef>
                <a:spcPts val="550"/>
              </a:spcBef>
              <a:spcAft>
                <a:spcPts val="0"/>
              </a:spcAft>
              <a:buClr>
                <a:schemeClr val="dk1"/>
              </a:buClr>
              <a:buSzPts val="2200"/>
              <a:buNone/>
              <a:defRPr sz="2200"/>
            </a:lvl2pPr>
            <a:lvl3pPr lvl="2" algn="ctr">
              <a:lnSpc>
                <a:spcPct val="90000"/>
              </a:lnSpc>
              <a:spcBef>
                <a:spcPts val="550"/>
              </a:spcBef>
              <a:spcAft>
                <a:spcPts val="0"/>
              </a:spcAft>
              <a:buClr>
                <a:schemeClr val="dk1"/>
              </a:buClr>
              <a:buSzPts val="1980"/>
              <a:buNone/>
              <a:defRPr sz="1979"/>
            </a:lvl3pPr>
            <a:lvl4pPr lvl="3" algn="ctr">
              <a:lnSpc>
                <a:spcPct val="90000"/>
              </a:lnSpc>
              <a:spcBef>
                <a:spcPts val="550"/>
              </a:spcBef>
              <a:spcAft>
                <a:spcPts val="0"/>
              </a:spcAft>
              <a:buClr>
                <a:schemeClr val="dk1"/>
              </a:buClr>
              <a:buSzPts val="1760"/>
              <a:buNone/>
              <a:defRPr sz="1760"/>
            </a:lvl4pPr>
            <a:lvl5pPr lvl="4" algn="ctr">
              <a:lnSpc>
                <a:spcPct val="90000"/>
              </a:lnSpc>
              <a:spcBef>
                <a:spcPts val="550"/>
              </a:spcBef>
              <a:spcAft>
                <a:spcPts val="0"/>
              </a:spcAft>
              <a:buClr>
                <a:schemeClr val="dk1"/>
              </a:buClr>
              <a:buSzPts val="1760"/>
              <a:buNone/>
              <a:defRPr sz="1760"/>
            </a:lvl5pPr>
            <a:lvl6pPr lvl="5" algn="ctr">
              <a:lnSpc>
                <a:spcPct val="90000"/>
              </a:lnSpc>
              <a:spcBef>
                <a:spcPts val="550"/>
              </a:spcBef>
              <a:spcAft>
                <a:spcPts val="0"/>
              </a:spcAft>
              <a:buClr>
                <a:schemeClr val="dk1"/>
              </a:buClr>
              <a:buSzPts val="1760"/>
              <a:buNone/>
              <a:defRPr sz="1760"/>
            </a:lvl6pPr>
            <a:lvl7pPr lvl="6" algn="ctr">
              <a:lnSpc>
                <a:spcPct val="90000"/>
              </a:lnSpc>
              <a:spcBef>
                <a:spcPts val="550"/>
              </a:spcBef>
              <a:spcAft>
                <a:spcPts val="0"/>
              </a:spcAft>
              <a:buClr>
                <a:schemeClr val="dk1"/>
              </a:buClr>
              <a:buSzPts val="1760"/>
              <a:buNone/>
              <a:defRPr sz="1760"/>
            </a:lvl7pPr>
            <a:lvl8pPr lvl="7" algn="ctr">
              <a:lnSpc>
                <a:spcPct val="90000"/>
              </a:lnSpc>
              <a:spcBef>
                <a:spcPts val="550"/>
              </a:spcBef>
              <a:spcAft>
                <a:spcPts val="0"/>
              </a:spcAft>
              <a:buClr>
                <a:schemeClr val="dk1"/>
              </a:buClr>
              <a:buSzPts val="1760"/>
              <a:buNone/>
              <a:defRPr sz="1760"/>
            </a:lvl8pPr>
            <a:lvl9pPr lvl="8" algn="ctr">
              <a:lnSpc>
                <a:spcPct val="90000"/>
              </a:lnSpc>
              <a:spcBef>
                <a:spcPts val="550"/>
              </a:spcBef>
              <a:spcAft>
                <a:spcPts val="0"/>
              </a:spcAft>
              <a:buClr>
                <a:schemeClr val="dk1"/>
              </a:buClr>
              <a:buSzPts val="1760"/>
              <a:buNone/>
              <a:defRPr sz="1760"/>
            </a:lvl9pPr>
          </a:lstStyle>
          <a:p>
            <a:endParaRPr/>
          </a:p>
        </p:txBody>
      </p:sp>
      <p:sp>
        <p:nvSpPr>
          <p:cNvPr id="18" name="Google Shape;18;p2"/>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692150" y="414337"/>
            <a:ext cx="8674100" cy="1501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691515" y="2069042"/>
            <a:ext cx="4274820" cy="49315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550"/>
              </a:spcBef>
              <a:spcAft>
                <a:spcPts val="0"/>
              </a:spcAft>
              <a:buClr>
                <a:schemeClr val="dk1"/>
              </a:buClr>
              <a:buSzPts val="1800"/>
              <a:buChar char="•"/>
              <a:defRPr/>
            </a:lvl2pPr>
            <a:lvl3pPr marL="1371600" lvl="2" indent="-342900" algn="l">
              <a:lnSpc>
                <a:spcPct val="90000"/>
              </a:lnSpc>
              <a:spcBef>
                <a:spcPts val="550"/>
              </a:spcBef>
              <a:spcAft>
                <a:spcPts val="0"/>
              </a:spcAft>
              <a:buClr>
                <a:schemeClr val="dk1"/>
              </a:buClr>
              <a:buSzPts val="1800"/>
              <a:buChar char="•"/>
              <a:defRPr/>
            </a:lvl3pPr>
            <a:lvl4pPr marL="1828800" lvl="3" indent="-342900" algn="l">
              <a:lnSpc>
                <a:spcPct val="90000"/>
              </a:lnSpc>
              <a:spcBef>
                <a:spcPts val="550"/>
              </a:spcBef>
              <a:spcAft>
                <a:spcPts val="0"/>
              </a:spcAft>
              <a:buClr>
                <a:schemeClr val="dk1"/>
              </a:buClr>
              <a:buSzPts val="1800"/>
              <a:buChar char="•"/>
              <a:defRPr/>
            </a:lvl4pPr>
            <a:lvl5pPr marL="2286000" lvl="4" indent="-342900" algn="l">
              <a:lnSpc>
                <a:spcPct val="90000"/>
              </a:lnSpc>
              <a:spcBef>
                <a:spcPts val="550"/>
              </a:spcBef>
              <a:spcAft>
                <a:spcPts val="0"/>
              </a:spcAft>
              <a:buClr>
                <a:schemeClr val="dk1"/>
              </a:buClr>
              <a:buSzPts val="1800"/>
              <a:buChar char="•"/>
              <a:defRPr/>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74" name="Google Shape;74;p11"/>
          <p:cNvSpPr txBox="1">
            <a:spLocks noGrp="1"/>
          </p:cNvSpPr>
          <p:nvPr>
            <p:ph type="body" idx="2"/>
          </p:nvPr>
        </p:nvSpPr>
        <p:spPr>
          <a:xfrm>
            <a:off x="5092065" y="2069042"/>
            <a:ext cx="4274820" cy="49315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550"/>
              </a:spcBef>
              <a:spcAft>
                <a:spcPts val="0"/>
              </a:spcAft>
              <a:buClr>
                <a:schemeClr val="dk1"/>
              </a:buClr>
              <a:buSzPts val="1800"/>
              <a:buChar char="•"/>
              <a:defRPr/>
            </a:lvl2pPr>
            <a:lvl3pPr marL="1371600" lvl="2" indent="-342900" algn="l">
              <a:lnSpc>
                <a:spcPct val="90000"/>
              </a:lnSpc>
              <a:spcBef>
                <a:spcPts val="550"/>
              </a:spcBef>
              <a:spcAft>
                <a:spcPts val="0"/>
              </a:spcAft>
              <a:buClr>
                <a:schemeClr val="dk1"/>
              </a:buClr>
              <a:buSzPts val="1800"/>
              <a:buChar char="•"/>
              <a:defRPr/>
            </a:lvl3pPr>
            <a:lvl4pPr marL="1828800" lvl="3" indent="-342900" algn="l">
              <a:lnSpc>
                <a:spcPct val="90000"/>
              </a:lnSpc>
              <a:spcBef>
                <a:spcPts val="550"/>
              </a:spcBef>
              <a:spcAft>
                <a:spcPts val="0"/>
              </a:spcAft>
              <a:buClr>
                <a:schemeClr val="dk1"/>
              </a:buClr>
              <a:buSzPts val="1800"/>
              <a:buChar char="•"/>
              <a:defRPr/>
            </a:lvl4pPr>
            <a:lvl5pPr marL="2286000" lvl="4" indent="-342900" algn="l">
              <a:lnSpc>
                <a:spcPct val="90000"/>
              </a:lnSpc>
              <a:spcBef>
                <a:spcPts val="550"/>
              </a:spcBef>
              <a:spcAft>
                <a:spcPts val="0"/>
              </a:spcAft>
              <a:buClr>
                <a:schemeClr val="dk1"/>
              </a:buClr>
              <a:buSzPts val="1800"/>
              <a:buChar char="•"/>
              <a:defRPr/>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686277" y="1937705"/>
            <a:ext cx="8675370" cy="323310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598"/>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686277" y="5201393"/>
            <a:ext cx="8675370" cy="17002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00"/>
              </a:spcBef>
              <a:spcAft>
                <a:spcPts val="0"/>
              </a:spcAft>
              <a:buClr>
                <a:schemeClr val="dk1"/>
              </a:buClr>
              <a:buSzPts val="2640"/>
              <a:buNone/>
              <a:defRPr sz="2640">
                <a:solidFill>
                  <a:schemeClr val="dk1"/>
                </a:solidFill>
              </a:defRPr>
            </a:lvl1pPr>
            <a:lvl2pPr marL="914400" lvl="1" indent="-228600" algn="l">
              <a:lnSpc>
                <a:spcPct val="90000"/>
              </a:lnSpc>
              <a:spcBef>
                <a:spcPts val="550"/>
              </a:spcBef>
              <a:spcAft>
                <a:spcPts val="0"/>
              </a:spcAft>
              <a:buClr>
                <a:srgbClr val="888888"/>
              </a:buClr>
              <a:buSzPts val="2200"/>
              <a:buNone/>
              <a:defRPr sz="2200">
                <a:solidFill>
                  <a:srgbClr val="888888"/>
                </a:solidFill>
              </a:defRPr>
            </a:lvl2pPr>
            <a:lvl3pPr marL="1371600" lvl="2" indent="-228600" algn="l">
              <a:lnSpc>
                <a:spcPct val="90000"/>
              </a:lnSpc>
              <a:spcBef>
                <a:spcPts val="550"/>
              </a:spcBef>
              <a:spcAft>
                <a:spcPts val="0"/>
              </a:spcAft>
              <a:buClr>
                <a:srgbClr val="888888"/>
              </a:buClr>
              <a:buSzPts val="1980"/>
              <a:buNone/>
              <a:defRPr sz="1979">
                <a:solidFill>
                  <a:srgbClr val="888888"/>
                </a:solidFill>
              </a:defRPr>
            </a:lvl3pPr>
            <a:lvl4pPr marL="1828800" lvl="3" indent="-228600" algn="l">
              <a:lnSpc>
                <a:spcPct val="90000"/>
              </a:lnSpc>
              <a:spcBef>
                <a:spcPts val="550"/>
              </a:spcBef>
              <a:spcAft>
                <a:spcPts val="0"/>
              </a:spcAft>
              <a:buClr>
                <a:srgbClr val="888888"/>
              </a:buClr>
              <a:buSzPts val="1760"/>
              <a:buNone/>
              <a:defRPr sz="1760">
                <a:solidFill>
                  <a:srgbClr val="888888"/>
                </a:solidFill>
              </a:defRPr>
            </a:lvl4pPr>
            <a:lvl5pPr marL="2286000" lvl="4" indent="-228600" algn="l">
              <a:lnSpc>
                <a:spcPct val="90000"/>
              </a:lnSpc>
              <a:spcBef>
                <a:spcPts val="550"/>
              </a:spcBef>
              <a:spcAft>
                <a:spcPts val="0"/>
              </a:spcAft>
              <a:buClr>
                <a:srgbClr val="888888"/>
              </a:buClr>
              <a:buSzPts val="1760"/>
              <a:buNone/>
              <a:defRPr sz="1760">
                <a:solidFill>
                  <a:srgbClr val="888888"/>
                </a:solidFill>
              </a:defRPr>
            </a:lvl5pPr>
            <a:lvl6pPr marL="2743200" lvl="5" indent="-228600" algn="l">
              <a:lnSpc>
                <a:spcPct val="90000"/>
              </a:lnSpc>
              <a:spcBef>
                <a:spcPts val="550"/>
              </a:spcBef>
              <a:spcAft>
                <a:spcPts val="0"/>
              </a:spcAft>
              <a:buClr>
                <a:srgbClr val="888888"/>
              </a:buClr>
              <a:buSzPts val="1760"/>
              <a:buNone/>
              <a:defRPr sz="1760">
                <a:solidFill>
                  <a:srgbClr val="888888"/>
                </a:solidFill>
              </a:defRPr>
            </a:lvl6pPr>
            <a:lvl7pPr marL="3200400" lvl="6" indent="-228600" algn="l">
              <a:lnSpc>
                <a:spcPct val="90000"/>
              </a:lnSpc>
              <a:spcBef>
                <a:spcPts val="550"/>
              </a:spcBef>
              <a:spcAft>
                <a:spcPts val="0"/>
              </a:spcAft>
              <a:buClr>
                <a:srgbClr val="888888"/>
              </a:buClr>
              <a:buSzPts val="1760"/>
              <a:buNone/>
              <a:defRPr sz="1760">
                <a:solidFill>
                  <a:srgbClr val="888888"/>
                </a:solidFill>
              </a:defRPr>
            </a:lvl7pPr>
            <a:lvl8pPr marL="3657600" lvl="7" indent="-228600" algn="l">
              <a:lnSpc>
                <a:spcPct val="90000"/>
              </a:lnSpc>
              <a:spcBef>
                <a:spcPts val="550"/>
              </a:spcBef>
              <a:spcAft>
                <a:spcPts val="0"/>
              </a:spcAft>
              <a:buClr>
                <a:srgbClr val="888888"/>
              </a:buClr>
              <a:buSzPts val="1760"/>
              <a:buNone/>
              <a:defRPr sz="1760">
                <a:solidFill>
                  <a:srgbClr val="888888"/>
                </a:solidFill>
              </a:defRPr>
            </a:lvl8pPr>
            <a:lvl9pPr marL="4114800" lvl="8" indent="-228600" algn="l">
              <a:lnSpc>
                <a:spcPct val="90000"/>
              </a:lnSpc>
              <a:spcBef>
                <a:spcPts val="550"/>
              </a:spcBef>
              <a:spcAft>
                <a:spcPts val="0"/>
              </a:spcAft>
              <a:buClr>
                <a:srgbClr val="888888"/>
              </a:buClr>
              <a:buSzPts val="1760"/>
              <a:buNone/>
              <a:defRPr sz="1760">
                <a:solidFill>
                  <a:srgbClr val="888888"/>
                </a:solidFill>
              </a:defRPr>
            </a:lvl9pPr>
          </a:lstStyle>
          <a:p>
            <a:endParaRPr/>
          </a:p>
        </p:txBody>
      </p:sp>
      <p:sp>
        <p:nvSpPr>
          <p:cNvPr id="81" name="Google Shape;81;p12"/>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92150" y="414337"/>
            <a:ext cx="8674100" cy="1501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92150" y="2068512"/>
            <a:ext cx="8674100" cy="49323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550"/>
              </a:spcBef>
              <a:spcAft>
                <a:spcPts val="0"/>
              </a:spcAft>
              <a:buClr>
                <a:schemeClr val="dk1"/>
              </a:buClr>
              <a:buSzPts val="1800"/>
              <a:buChar char="•"/>
              <a:defRPr/>
            </a:lvl2pPr>
            <a:lvl3pPr marL="1371600" lvl="2" indent="-342900" algn="l">
              <a:lnSpc>
                <a:spcPct val="90000"/>
              </a:lnSpc>
              <a:spcBef>
                <a:spcPts val="550"/>
              </a:spcBef>
              <a:spcAft>
                <a:spcPts val="0"/>
              </a:spcAft>
              <a:buClr>
                <a:schemeClr val="dk1"/>
              </a:buClr>
              <a:buSzPts val="1800"/>
              <a:buChar char="•"/>
              <a:defRPr/>
            </a:lvl3pPr>
            <a:lvl4pPr marL="1828800" lvl="3" indent="-342900" algn="l">
              <a:lnSpc>
                <a:spcPct val="90000"/>
              </a:lnSpc>
              <a:spcBef>
                <a:spcPts val="550"/>
              </a:spcBef>
              <a:spcAft>
                <a:spcPts val="0"/>
              </a:spcAft>
              <a:buClr>
                <a:schemeClr val="dk1"/>
              </a:buClr>
              <a:buSzPts val="1800"/>
              <a:buChar char="•"/>
              <a:defRPr/>
            </a:lvl4pPr>
            <a:lvl5pPr marL="2286000" lvl="4" indent="-342900" algn="l">
              <a:lnSpc>
                <a:spcPct val="90000"/>
              </a:lnSpc>
              <a:spcBef>
                <a:spcPts val="550"/>
              </a:spcBef>
              <a:spcAft>
                <a:spcPts val="0"/>
              </a:spcAft>
              <a:buClr>
                <a:schemeClr val="dk1"/>
              </a:buClr>
              <a:buSzPts val="1800"/>
              <a:buChar char="•"/>
              <a:defRPr/>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rot="5400000">
            <a:off x="4989093" y="2622762"/>
            <a:ext cx="6586750" cy="216884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rot="5400000">
            <a:off x="588539" y="516784"/>
            <a:ext cx="6586750" cy="638079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550"/>
              </a:spcBef>
              <a:spcAft>
                <a:spcPts val="0"/>
              </a:spcAft>
              <a:buClr>
                <a:schemeClr val="dk1"/>
              </a:buClr>
              <a:buSzPts val="1800"/>
              <a:buChar char="•"/>
              <a:defRPr/>
            </a:lvl2pPr>
            <a:lvl3pPr marL="1371600" lvl="2" indent="-342900" algn="l">
              <a:lnSpc>
                <a:spcPct val="90000"/>
              </a:lnSpc>
              <a:spcBef>
                <a:spcPts val="550"/>
              </a:spcBef>
              <a:spcAft>
                <a:spcPts val="0"/>
              </a:spcAft>
              <a:buClr>
                <a:schemeClr val="dk1"/>
              </a:buClr>
              <a:buSzPts val="1800"/>
              <a:buChar char="•"/>
              <a:defRPr/>
            </a:lvl3pPr>
            <a:lvl4pPr marL="1828800" lvl="3" indent="-342900" algn="l">
              <a:lnSpc>
                <a:spcPct val="90000"/>
              </a:lnSpc>
              <a:spcBef>
                <a:spcPts val="550"/>
              </a:spcBef>
              <a:spcAft>
                <a:spcPts val="0"/>
              </a:spcAft>
              <a:buClr>
                <a:schemeClr val="dk1"/>
              </a:buClr>
              <a:buSzPts val="1800"/>
              <a:buChar char="•"/>
              <a:defRPr/>
            </a:lvl4pPr>
            <a:lvl5pPr marL="2286000" lvl="4" indent="-342900" algn="l">
              <a:lnSpc>
                <a:spcPct val="90000"/>
              </a:lnSpc>
              <a:spcBef>
                <a:spcPts val="550"/>
              </a:spcBef>
              <a:spcAft>
                <a:spcPts val="0"/>
              </a:spcAft>
              <a:buClr>
                <a:schemeClr val="dk1"/>
              </a:buClr>
              <a:buSzPts val="1800"/>
              <a:buChar char="•"/>
              <a:defRPr/>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92150" y="414337"/>
            <a:ext cx="8674100" cy="1501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rot="5400000">
            <a:off x="2563019" y="197643"/>
            <a:ext cx="4932362" cy="86741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550"/>
              </a:spcBef>
              <a:spcAft>
                <a:spcPts val="0"/>
              </a:spcAft>
              <a:buClr>
                <a:schemeClr val="dk1"/>
              </a:buClr>
              <a:buSzPts val="1800"/>
              <a:buChar char="•"/>
              <a:defRPr/>
            </a:lvl2pPr>
            <a:lvl3pPr marL="1371600" lvl="2" indent="-342900" algn="l">
              <a:lnSpc>
                <a:spcPct val="90000"/>
              </a:lnSpc>
              <a:spcBef>
                <a:spcPts val="550"/>
              </a:spcBef>
              <a:spcAft>
                <a:spcPts val="0"/>
              </a:spcAft>
              <a:buClr>
                <a:schemeClr val="dk1"/>
              </a:buClr>
              <a:buSzPts val="1800"/>
              <a:buChar char="•"/>
              <a:defRPr/>
            </a:lvl3pPr>
            <a:lvl4pPr marL="1828800" lvl="3" indent="-342900" algn="l">
              <a:lnSpc>
                <a:spcPct val="90000"/>
              </a:lnSpc>
              <a:spcBef>
                <a:spcPts val="550"/>
              </a:spcBef>
              <a:spcAft>
                <a:spcPts val="0"/>
              </a:spcAft>
              <a:buClr>
                <a:schemeClr val="dk1"/>
              </a:buClr>
              <a:buSzPts val="1800"/>
              <a:buChar char="•"/>
              <a:defRPr/>
            </a:lvl4pPr>
            <a:lvl5pPr marL="2286000" lvl="4" indent="-342900" algn="l">
              <a:lnSpc>
                <a:spcPct val="90000"/>
              </a:lnSpc>
              <a:spcBef>
                <a:spcPts val="550"/>
              </a:spcBef>
              <a:spcAft>
                <a:spcPts val="0"/>
              </a:spcAft>
              <a:buClr>
                <a:schemeClr val="dk1"/>
              </a:buClr>
              <a:buSzPts val="1800"/>
              <a:buChar char="•"/>
              <a:defRPr/>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36" name="Google Shape;36;p5"/>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692825" y="518160"/>
            <a:ext cx="3244096" cy="18135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518"/>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1" name="Google Shape;41;p6"/>
          <p:cNvSpPr>
            <a:spLocks noGrp="1"/>
          </p:cNvSpPr>
          <p:nvPr>
            <p:ph type="pic" idx="2"/>
          </p:nvPr>
        </p:nvSpPr>
        <p:spPr>
          <a:xfrm>
            <a:off x="4276130" y="1119083"/>
            <a:ext cx="5092065" cy="552344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100"/>
              </a:spcBef>
              <a:spcAft>
                <a:spcPts val="0"/>
              </a:spcAft>
              <a:buClr>
                <a:schemeClr val="dk1"/>
              </a:buClr>
              <a:buSzPts val="3519"/>
              <a:buFont typeface="Arial"/>
              <a:buNone/>
              <a:defRPr sz="3518">
                <a:solidFill>
                  <a:schemeClr val="dk1"/>
                </a:solidFill>
                <a:latin typeface="Calibri"/>
                <a:ea typeface="Calibri"/>
                <a:cs typeface="Calibri"/>
                <a:sym typeface="Calibri"/>
              </a:defRPr>
            </a:lvl1pPr>
            <a:lvl2pPr marR="0" lvl="1" algn="l" rtl="0">
              <a:lnSpc>
                <a:spcPct val="90000"/>
              </a:lnSpc>
              <a:spcBef>
                <a:spcPts val="550"/>
              </a:spcBef>
              <a:spcAft>
                <a:spcPts val="0"/>
              </a:spcAft>
              <a:buClr>
                <a:schemeClr val="dk1"/>
              </a:buClr>
              <a:buSzPts val="3080"/>
              <a:buFont typeface="Arial"/>
              <a:buNone/>
              <a:defRPr sz="3080" b="0" i="0" u="none" strike="noStrike" cap="none">
                <a:solidFill>
                  <a:schemeClr val="dk1"/>
                </a:solidFill>
                <a:latin typeface="Calibri"/>
                <a:ea typeface="Calibri"/>
                <a:cs typeface="Calibri"/>
                <a:sym typeface="Calibri"/>
              </a:defRPr>
            </a:lvl2pPr>
            <a:lvl3pPr marR="0" lvl="2" algn="l" rtl="0">
              <a:lnSpc>
                <a:spcPct val="90000"/>
              </a:lnSpc>
              <a:spcBef>
                <a:spcPts val="550"/>
              </a:spcBef>
              <a:spcAft>
                <a:spcPts val="0"/>
              </a:spcAft>
              <a:buClr>
                <a:schemeClr val="dk1"/>
              </a:buClr>
              <a:buSzPts val="2640"/>
              <a:buFont typeface="Arial"/>
              <a:buNone/>
              <a:defRPr sz="2640" b="0" i="0" u="none" strike="noStrike" cap="none">
                <a:solidFill>
                  <a:schemeClr val="dk1"/>
                </a:solidFill>
                <a:latin typeface="Calibri"/>
                <a:ea typeface="Calibri"/>
                <a:cs typeface="Calibri"/>
                <a:sym typeface="Calibri"/>
              </a:defRPr>
            </a:lvl3pPr>
            <a:lvl4pPr marR="0" lvl="3" algn="l" rtl="0">
              <a:lnSpc>
                <a:spcPct val="90000"/>
              </a:lnSpc>
              <a:spcBef>
                <a:spcPts val="55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4pPr>
            <a:lvl5pPr marR="0" lvl="4" algn="l" rtl="0">
              <a:lnSpc>
                <a:spcPct val="90000"/>
              </a:lnSpc>
              <a:spcBef>
                <a:spcPts val="55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5pPr>
            <a:lvl6pPr marR="0" lvl="5" algn="l" rtl="0">
              <a:lnSpc>
                <a:spcPct val="90000"/>
              </a:lnSpc>
              <a:spcBef>
                <a:spcPts val="55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6pPr>
            <a:lvl7pPr marR="0" lvl="6" algn="l" rtl="0">
              <a:lnSpc>
                <a:spcPct val="90000"/>
              </a:lnSpc>
              <a:spcBef>
                <a:spcPts val="55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7pPr>
            <a:lvl8pPr marR="0" lvl="7" algn="l" rtl="0">
              <a:lnSpc>
                <a:spcPct val="90000"/>
              </a:lnSpc>
              <a:spcBef>
                <a:spcPts val="55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8pPr>
            <a:lvl9pPr marR="0" lvl="8" algn="l" rtl="0">
              <a:lnSpc>
                <a:spcPct val="90000"/>
              </a:lnSpc>
              <a:spcBef>
                <a:spcPts val="55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body" idx="1"/>
          </p:nvPr>
        </p:nvSpPr>
        <p:spPr>
          <a:xfrm>
            <a:off x="692825" y="2331720"/>
            <a:ext cx="3244096" cy="4319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00"/>
              </a:spcBef>
              <a:spcAft>
                <a:spcPts val="0"/>
              </a:spcAft>
              <a:buClr>
                <a:schemeClr val="dk1"/>
              </a:buClr>
              <a:buSzPts val="1760"/>
              <a:buNone/>
              <a:defRPr sz="1760"/>
            </a:lvl1pPr>
            <a:lvl2pPr marL="914400" lvl="1" indent="-228600" algn="l">
              <a:lnSpc>
                <a:spcPct val="90000"/>
              </a:lnSpc>
              <a:spcBef>
                <a:spcPts val="550"/>
              </a:spcBef>
              <a:spcAft>
                <a:spcPts val="0"/>
              </a:spcAft>
              <a:buClr>
                <a:schemeClr val="dk1"/>
              </a:buClr>
              <a:buSzPts val="1540"/>
              <a:buNone/>
              <a:defRPr sz="1540"/>
            </a:lvl2pPr>
            <a:lvl3pPr marL="1371600" lvl="2" indent="-228600" algn="l">
              <a:lnSpc>
                <a:spcPct val="90000"/>
              </a:lnSpc>
              <a:spcBef>
                <a:spcPts val="550"/>
              </a:spcBef>
              <a:spcAft>
                <a:spcPts val="0"/>
              </a:spcAft>
              <a:buClr>
                <a:schemeClr val="dk1"/>
              </a:buClr>
              <a:buSzPts val="1320"/>
              <a:buNone/>
              <a:defRPr sz="1320"/>
            </a:lvl3pPr>
            <a:lvl4pPr marL="1828800" lvl="3" indent="-228600" algn="l">
              <a:lnSpc>
                <a:spcPct val="90000"/>
              </a:lnSpc>
              <a:spcBef>
                <a:spcPts val="550"/>
              </a:spcBef>
              <a:spcAft>
                <a:spcPts val="0"/>
              </a:spcAft>
              <a:buClr>
                <a:schemeClr val="dk1"/>
              </a:buClr>
              <a:buSzPts val="1100"/>
              <a:buNone/>
              <a:defRPr sz="1100"/>
            </a:lvl4pPr>
            <a:lvl5pPr marL="2286000" lvl="4" indent="-228600" algn="l">
              <a:lnSpc>
                <a:spcPct val="90000"/>
              </a:lnSpc>
              <a:spcBef>
                <a:spcPts val="550"/>
              </a:spcBef>
              <a:spcAft>
                <a:spcPts val="0"/>
              </a:spcAft>
              <a:buClr>
                <a:schemeClr val="dk1"/>
              </a:buClr>
              <a:buSzPts val="1100"/>
              <a:buNone/>
              <a:defRPr sz="1100"/>
            </a:lvl5pPr>
            <a:lvl6pPr marL="2743200" lvl="5" indent="-228600" algn="l">
              <a:lnSpc>
                <a:spcPct val="90000"/>
              </a:lnSpc>
              <a:spcBef>
                <a:spcPts val="550"/>
              </a:spcBef>
              <a:spcAft>
                <a:spcPts val="0"/>
              </a:spcAft>
              <a:buClr>
                <a:schemeClr val="dk1"/>
              </a:buClr>
              <a:buSzPts val="1100"/>
              <a:buNone/>
              <a:defRPr sz="1100"/>
            </a:lvl6pPr>
            <a:lvl7pPr marL="3200400" lvl="6" indent="-228600" algn="l">
              <a:lnSpc>
                <a:spcPct val="90000"/>
              </a:lnSpc>
              <a:spcBef>
                <a:spcPts val="550"/>
              </a:spcBef>
              <a:spcAft>
                <a:spcPts val="0"/>
              </a:spcAft>
              <a:buClr>
                <a:schemeClr val="dk1"/>
              </a:buClr>
              <a:buSzPts val="1100"/>
              <a:buNone/>
              <a:defRPr sz="1100"/>
            </a:lvl7pPr>
            <a:lvl8pPr marL="3657600" lvl="7" indent="-228600" algn="l">
              <a:lnSpc>
                <a:spcPct val="90000"/>
              </a:lnSpc>
              <a:spcBef>
                <a:spcPts val="550"/>
              </a:spcBef>
              <a:spcAft>
                <a:spcPts val="0"/>
              </a:spcAft>
              <a:buClr>
                <a:schemeClr val="dk1"/>
              </a:buClr>
              <a:buSzPts val="1100"/>
              <a:buNone/>
              <a:defRPr sz="1100"/>
            </a:lvl8pPr>
            <a:lvl9pPr marL="4114800" lvl="8" indent="-228600" algn="l">
              <a:lnSpc>
                <a:spcPct val="90000"/>
              </a:lnSpc>
              <a:spcBef>
                <a:spcPts val="550"/>
              </a:spcBef>
              <a:spcAft>
                <a:spcPts val="0"/>
              </a:spcAft>
              <a:buClr>
                <a:schemeClr val="dk1"/>
              </a:buClr>
              <a:buSzPts val="1100"/>
              <a:buNone/>
              <a:defRPr sz="1100"/>
            </a:lvl9pPr>
          </a:lstStyle>
          <a:p>
            <a:endParaRPr/>
          </a:p>
        </p:txBody>
      </p:sp>
      <p:sp>
        <p:nvSpPr>
          <p:cNvPr id="43" name="Google Shape;43;p6"/>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692825" y="518160"/>
            <a:ext cx="3244096" cy="18135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518"/>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4276130" y="1119083"/>
            <a:ext cx="5092065" cy="5523442"/>
          </a:xfrm>
          <a:prstGeom prst="rect">
            <a:avLst/>
          </a:prstGeom>
          <a:noFill/>
          <a:ln>
            <a:noFill/>
          </a:ln>
        </p:spPr>
        <p:txBody>
          <a:bodyPr spcFirstLastPara="1" wrap="square" lIns="91425" tIns="45700" rIns="91425" bIns="45700" anchor="t" anchorCtr="0">
            <a:noAutofit/>
          </a:bodyPr>
          <a:lstStyle>
            <a:lvl1pPr marL="457200" lvl="0" indent="-452056" algn="l">
              <a:lnSpc>
                <a:spcPct val="90000"/>
              </a:lnSpc>
              <a:spcBef>
                <a:spcPts val="1100"/>
              </a:spcBef>
              <a:spcAft>
                <a:spcPts val="0"/>
              </a:spcAft>
              <a:buClr>
                <a:schemeClr val="dk1"/>
              </a:buClr>
              <a:buSzPts val="3519"/>
              <a:buChar char="•"/>
              <a:defRPr sz="3518"/>
            </a:lvl1pPr>
            <a:lvl2pPr marL="914400" lvl="1" indent="-424180" algn="l">
              <a:lnSpc>
                <a:spcPct val="90000"/>
              </a:lnSpc>
              <a:spcBef>
                <a:spcPts val="550"/>
              </a:spcBef>
              <a:spcAft>
                <a:spcPts val="0"/>
              </a:spcAft>
              <a:buClr>
                <a:schemeClr val="dk1"/>
              </a:buClr>
              <a:buSzPts val="3080"/>
              <a:buChar char="•"/>
              <a:defRPr sz="3080"/>
            </a:lvl2pPr>
            <a:lvl3pPr marL="1371600" lvl="2" indent="-396239" algn="l">
              <a:lnSpc>
                <a:spcPct val="90000"/>
              </a:lnSpc>
              <a:spcBef>
                <a:spcPts val="550"/>
              </a:spcBef>
              <a:spcAft>
                <a:spcPts val="0"/>
              </a:spcAft>
              <a:buClr>
                <a:schemeClr val="dk1"/>
              </a:buClr>
              <a:buSzPts val="2640"/>
              <a:buChar char="•"/>
              <a:defRPr sz="2640"/>
            </a:lvl3pPr>
            <a:lvl4pPr marL="1828800" lvl="3" indent="-368300" algn="l">
              <a:lnSpc>
                <a:spcPct val="90000"/>
              </a:lnSpc>
              <a:spcBef>
                <a:spcPts val="550"/>
              </a:spcBef>
              <a:spcAft>
                <a:spcPts val="0"/>
              </a:spcAft>
              <a:buClr>
                <a:schemeClr val="dk1"/>
              </a:buClr>
              <a:buSzPts val="2200"/>
              <a:buChar char="•"/>
              <a:defRPr sz="2200"/>
            </a:lvl4pPr>
            <a:lvl5pPr marL="2286000" lvl="4" indent="-368300" algn="l">
              <a:lnSpc>
                <a:spcPct val="90000"/>
              </a:lnSpc>
              <a:spcBef>
                <a:spcPts val="550"/>
              </a:spcBef>
              <a:spcAft>
                <a:spcPts val="0"/>
              </a:spcAft>
              <a:buClr>
                <a:schemeClr val="dk1"/>
              </a:buClr>
              <a:buSzPts val="2200"/>
              <a:buChar char="•"/>
              <a:defRPr sz="2200"/>
            </a:lvl5pPr>
            <a:lvl6pPr marL="2743200" lvl="5" indent="-368300" algn="l">
              <a:lnSpc>
                <a:spcPct val="90000"/>
              </a:lnSpc>
              <a:spcBef>
                <a:spcPts val="550"/>
              </a:spcBef>
              <a:spcAft>
                <a:spcPts val="0"/>
              </a:spcAft>
              <a:buClr>
                <a:schemeClr val="dk1"/>
              </a:buClr>
              <a:buSzPts val="2200"/>
              <a:buChar char="•"/>
              <a:defRPr sz="2200"/>
            </a:lvl6pPr>
            <a:lvl7pPr marL="3200400" lvl="6" indent="-368300" algn="l">
              <a:lnSpc>
                <a:spcPct val="90000"/>
              </a:lnSpc>
              <a:spcBef>
                <a:spcPts val="550"/>
              </a:spcBef>
              <a:spcAft>
                <a:spcPts val="0"/>
              </a:spcAft>
              <a:buClr>
                <a:schemeClr val="dk1"/>
              </a:buClr>
              <a:buSzPts val="2200"/>
              <a:buChar char="•"/>
              <a:defRPr sz="2200"/>
            </a:lvl7pPr>
            <a:lvl8pPr marL="3657600" lvl="7" indent="-368300" algn="l">
              <a:lnSpc>
                <a:spcPct val="90000"/>
              </a:lnSpc>
              <a:spcBef>
                <a:spcPts val="550"/>
              </a:spcBef>
              <a:spcAft>
                <a:spcPts val="0"/>
              </a:spcAft>
              <a:buClr>
                <a:schemeClr val="dk1"/>
              </a:buClr>
              <a:buSzPts val="2200"/>
              <a:buChar char="•"/>
              <a:defRPr sz="2200"/>
            </a:lvl8pPr>
            <a:lvl9pPr marL="4114800" lvl="8" indent="-368300" algn="l">
              <a:lnSpc>
                <a:spcPct val="90000"/>
              </a:lnSpc>
              <a:spcBef>
                <a:spcPts val="550"/>
              </a:spcBef>
              <a:spcAft>
                <a:spcPts val="0"/>
              </a:spcAft>
              <a:buClr>
                <a:schemeClr val="dk1"/>
              </a:buClr>
              <a:buSzPts val="2200"/>
              <a:buChar char="•"/>
              <a:defRPr sz="2200"/>
            </a:lvl9pPr>
          </a:lstStyle>
          <a:p>
            <a:endParaRPr/>
          </a:p>
        </p:txBody>
      </p:sp>
      <p:sp>
        <p:nvSpPr>
          <p:cNvPr id="49" name="Google Shape;49;p7"/>
          <p:cNvSpPr txBox="1">
            <a:spLocks noGrp="1"/>
          </p:cNvSpPr>
          <p:nvPr>
            <p:ph type="body" idx="2"/>
          </p:nvPr>
        </p:nvSpPr>
        <p:spPr>
          <a:xfrm>
            <a:off x="692825" y="2331720"/>
            <a:ext cx="3244096" cy="4319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00"/>
              </a:spcBef>
              <a:spcAft>
                <a:spcPts val="0"/>
              </a:spcAft>
              <a:buClr>
                <a:schemeClr val="dk1"/>
              </a:buClr>
              <a:buSzPts val="1760"/>
              <a:buNone/>
              <a:defRPr sz="1760"/>
            </a:lvl1pPr>
            <a:lvl2pPr marL="914400" lvl="1" indent="-228600" algn="l">
              <a:lnSpc>
                <a:spcPct val="90000"/>
              </a:lnSpc>
              <a:spcBef>
                <a:spcPts val="550"/>
              </a:spcBef>
              <a:spcAft>
                <a:spcPts val="0"/>
              </a:spcAft>
              <a:buClr>
                <a:schemeClr val="dk1"/>
              </a:buClr>
              <a:buSzPts val="1540"/>
              <a:buNone/>
              <a:defRPr sz="1540"/>
            </a:lvl2pPr>
            <a:lvl3pPr marL="1371600" lvl="2" indent="-228600" algn="l">
              <a:lnSpc>
                <a:spcPct val="90000"/>
              </a:lnSpc>
              <a:spcBef>
                <a:spcPts val="550"/>
              </a:spcBef>
              <a:spcAft>
                <a:spcPts val="0"/>
              </a:spcAft>
              <a:buClr>
                <a:schemeClr val="dk1"/>
              </a:buClr>
              <a:buSzPts val="1320"/>
              <a:buNone/>
              <a:defRPr sz="1320"/>
            </a:lvl3pPr>
            <a:lvl4pPr marL="1828800" lvl="3" indent="-228600" algn="l">
              <a:lnSpc>
                <a:spcPct val="90000"/>
              </a:lnSpc>
              <a:spcBef>
                <a:spcPts val="550"/>
              </a:spcBef>
              <a:spcAft>
                <a:spcPts val="0"/>
              </a:spcAft>
              <a:buClr>
                <a:schemeClr val="dk1"/>
              </a:buClr>
              <a:buSzPts val="1100"/>
              <a:buNone/>
              <a:defRPr sz="1100"/>
            </a:lvl4pPr>
            <a:lvl5pPr marL="2286000" lvl="4" indent="-228600" algn="l">
              <a:lnSpc>
                <a:spcPct val="90000"/>
              </a:lnSpc>
              <a:spcBef>
                <a:spcPts val="550"/>
              </a:spcBef>
              <a:spcAft>
                <a:spcPts val="0"/>
              </a:spcAft>
              <a:buClr>
                <a:schemeClr val="dk1"/>
              </a:buClr>
              <a:buSzPts val="1100"/>
              <a:buNone/>
              <a:defRPr sz="1100"/>
            </a:lvl5pPr>
            <a:lvl6pPr marL="2743200" lvl="5" indent="-228600" algn="l">
              <a:lnSpc>
                <a:spcPct val="90000"/>
              </a:lnSpc>
              <a:spcBef>
                <a:spcPts val="550"/>
              </a:spcBef>
              <a:spcAft>
                <a:spcPts val="0"/>
              </a:spcAft>
              <a:buClr>
                <a:schemeClr val="dk1"/>
              </a:buClr>
              <a:buSzPts val="1100"/>
              <a:buNone/>
              <a:defRPr sz="1100"/>
            </a:lvl6pPr>
            <a:lvl7pPr marL="3200400" lvl="6" indent="-228600" algn="l">
              <a:lnSpc>
                <a:spcPct val="90000"/>
              </a:lnSpc>
              <a:spcBef>
                <a:spcPts val="550"/>
              </a:spcBef>
              <a:spcAft>
                <a:spcPts val="0"/>
              </a:spcAft>
              <a:buClr>
                <a:schemeClr val="dk1"/>
              </a:buClr>
              <a:buSzPts val="1100"/>
              <a:buNone/>
              <a:defRPr sz="1100"/>
            </a:lvl7pPr>
            <a:lvl8pPr marL="3657600" lvl="7" indent="-228600" algn="l">
              <a:lnSpc>
                <a:spcPct val="90000"/>
              </a:lnSpc>
              <a:spcBef>
                <a:spcPts val="550"/>
              </a:spcBef>
              <a:spcAft>
                <a:spcPts val="0"/>
              </a:spcAft>
              <a:buClr>
                <a:schemeClr val="dk1"/>
              </a:buClr>
              <a:buSzPts val="1100"/>
              <a:buNone/>
              <a:defRPr sz="1100"/>
            </a:lvl8pPr>
            <a:lvl9pPr marL="4114800" lvl="8" indent="-228600" algn="l">
              <a:lnSpc>
                <a:spcPct val="90000"/>
              </a:lnSpc>
              <a:spcBef>
                <a:spcPts val="550"/>
              </a:spcBef>
              <a:spcAft>
                <a:spcPts val="0"/>
              </a:spcAft>
              <a:buClr>
                <a:schemeClr val="dk1"/>
              </a:buClr>
              <a:buSzPts val="1100"/>
              <a:buNone/>
              <a:defRPr sz="1100"/>
            </a:lvl9pPr>
          </a:lstStyle>
          <a:p>
            <a:endParaRPr/>
          </a:p>
        </p:txBody>
      </p:sp>
      <p:sp>
        <p:nvSpPr>
          <p:cNvPr id="50" name="Google Shape;50;p7"/>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692150" y="414337"/>
            <a:ext cx="8674100" cy="1501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9"/>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692825" y="413818"/>
            <a:ext cx="8675370" cy="15023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692826" y="1905326"/>
            <a:ext cx="4255174" cy="93376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100"/>
              </a:spcBef>
              <a:spcAft>
                <a:spcPts val="0"/>
              </a:spcAft>
              <a:buClr>
                <a:schemeClr val="dk1"/>
              </a:buClr>
              <a:buSzPts val="2640"/>
              <a:buNone/>
              <a:defRPr sz="2640" b="1"/>
            </a:lvl1pPr>
            <a:lvl2pPr marL="914400" lvl="1" indent="-228600" algn="l">
              <a:lnSpc>
                <a:spcPct val="90000"/>
              </a:lnSpc>
              <a:spcBef>
                <a:spcPts val="550"/>
              </a:spcBef>
              <a:spcAft>
                <a:spcPts val="0"/>
              </a:spcAft>
              <a:buClr>
                <a:schemeClr val="dk1"/>
              </a:buClr>
              <a:buSzPts val="2200"/>
              <a:buNone/>
              <a:defRPr sz="2200" b="1"/>
            </a:lvl2pPr>
            <a:lvl3pPr marL="1371600" lvl="2" indent="-228600" algn="l">
              <a:lnSpc>
                <a:spcPct val="90000"/>
              </a:lnSpc>
              <a:spcBef>
                <a:spcPts val="550"/>
              </a:spcBef>
              <a:spcAft>
                <a:spcPts val="0"/>
              </a:spcAft>
              <a:buClr>
                <a:schemeClr val="dk1"/>
              </a:buClr>
              <a:buSzPts val="1980"/>
              <a:buNone/>
              <a:defRPr sz="1979" b="1"/>
            </a:lvl3pPr>
            <a:lvl4pPr marL="1828800" lvl="3" indent="-228600" algn="l">
              <a:lnSpc>
                <a:spcPct val="90000"/>
              </a:lnSpc>
              <a:spcBef>
                <a:spcPts val="550"/>
              </a:spcBef>
              <a:spcAft>
                <a:spcPts val="0"/>
              </a:spcAft>
              <a:buClr>
                <a:schemeClr val="dk1"/>
              </a:buClr>
              <a:buSzPts val="1760"/>
              <a:buNone/>
              <a:defRPr sz="1760" b="1"/>
            </a:lvl4pPr>
            <a:lvl5pPr marL="2286000" lvl="4" indent="-228600" algn="l">
              <a:lnSpc>
                <a:spcPct val="90000"/>
              </a:lnSpc>
              <a:spcBef>
                <a:spcPts val="550"/>
              </a:spcBef>
              <a:spcAft>
                <a:spcPts val="0"/>
              </a:spcAft>
              <a:buClr>
                <a:schemeClr val="dk1"/>
              </a:buClr>
              <a:buSzPts val="1760"/>
              <a:buNone/>
              <a:defRPr sz="1760" b="1"/>
            </a:lvl5pPr>
            <a:lvl6pPr marL="2743200" lvl="5" indent="-228600" algn="l">
              <a:lnSpc>
                <a:spcPct val="90000"/>
              </a:lnSpc>
              <a:spcBef>
                <a:spcPts val="550"/>
              </a:spcBef>
              <a:spcAft>
                <a:spcPts val="0"/>
              </a:spcAft>
              <a:buClr>
                <a:schemeClr val="dk1"/>
              </a:buClr>
              <a:buSzPts val="1760"/>
              <a:buNone/>
              <a:defRPr sz="1760" b="1"/>
            </a:lvl6pPr>
            <a:lvl7pPr marL="3200400" lvl="6" indent="-228600" algn="l">
              <a:lnSpc>
                <a:spcPct val="90000"/>
              </a:lnSpc>
              <a:spcBef>
                <a:spcPts val="550"/>
              </a:spcBef>
              <a:spcAft>
                <a:spcPts val="0"/>
              </a:spcAft>
              <a:buClr>
                <a:schemeClr val="dk1"/>
              </a:buClr>
              <a:buSzPts val="1760"/>
              <a:buNone/>
              <a:defRPr sz="1760" b="1"/>
            </a:lvl7pPr>
            <a:lvl8pPr marL="3657600" lvl="7" indent="-228600" algn="l">
              <a:lnSpc>
                <a:spcPct val="90000"/>
              </a:lnSpc>
              <a:spcBef>
                <a:spcPts val="550"/>
              </a:spcBef>
              <a:spcAft>
                <a:spcPts val="0"/>
              </a:spcAft>
              <a:buClr>
                <a:schemeClr val="dk1"/>
              </a:buClr>
              <a:buSzPts val="1760"/>
              <a:buNone/>
              <a:defRPr sz="1760" b="1"/>
            </a:lvl8pPr>
            <a:lvl9pPr marL="4114800" lvl="8" indent="-228600" algn="l">
              <a:lnSpc>
                <a:spcPct val="90000"/>
              </a:lnSpc>
              <a:spcBef>
                <a:spcPts val="550"/>
              </a:spcBef>
              <a:spcAft>
                <a:spcPts val="0"/>
              </a:spcAft>
              <a:buClr>
                <a:schemeClr val="dk1"/>
              </a:buClr>
              <a:buSzPts val="1760"/>
              <a:buNone/>
              <a:defRPr sz="1760" b="1"/>
            </a:lvl9pPr>
          </a:lstStyle>
          <a:p>
            <a:endParaRPr/>
          </a:p>
        </p:txBody>
      </p:sp>
      <p:sp>
        <p:nvSpPr>
          <p:cNvPr id="65" name="Google Shape;65;p10"/>
          <p:cNvSpPr txBox="1">
            <a:spLocks noGrp="1"/>
          </p:cNvSpPr>
          <p:nvPr>
            <p:ph type="body" idx="2"/>
          </p:nvPr>
        </p:nvSpPr>
        <p:spPr>
          <a:xfrm>
            <a:off x="692826" y="2839085"/>
            <a:ext cx="4255174" cy="417586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550"/>
              </a:spcBef>
              <a:spcAft>
                <a:spcPts val="0"/>
              </a:spcAft>
              <a:buClr>
                <a:schemeClr val="dk1"/>
              </a:buClr>
              <a:buSzPts val="1800"/>
              <a:buChar char="•"/>
              <a:defRPr/>
            </a:lvl2pPr>
            <a:lvl3pPr marL="1371600" lvl="2" indent="-342900" algn="l">
              <a:lnSpc>
                <a:spcPct val="90000"/>
              </a:lnSpc>
              <a:spcBef>
                <a:spcPts val="550"/>
              </a:spcBef>
              <a:spcAft>
                <a:spcPts val="0"/>
              </a:spcAft>
              <a:buClr>
                <a:schemeClr val="dk1"/>
              </a:buClr>
              <a:buSzPts val="1800"/>
              <a:buChar char="•"/>
              <a:defRPr/>
            </a:lvl3pPr>
            <a:lvl4pPr marL="1828800" lvl="3" indent="-342900" algn="l">
              <a:lnSpc>
                <a:spcPct val="90000"/>
              </a:lnSpc>
              <a:spcBef>
                <a:spcPts val="550"/>
              </a:spcBef>
              <a:spcAft>
                <a:spcPts val="0"/>
              </a:spcAft>
              <a:buClr>
                <a:schemeClr val="dk1"/>
              </a:buClr>
              <a:buSzPts val="1800"/>
              <a:buChar char="•"/>
              <a:defRPr/>
            </a:lvl4pPr>
            <a:lvl5pPr marL="2286000" lvl="4" indent="-342900" algn="l">
              <a:lnSpc>
                <a:spcPct val="90000"/>
              </a:lnSpc>
              <a:spcBef>
                <a:spcPts val="550"/>
              </a:spcBef>
              <a:spcAft>
                <a:spcPts val="0"/>
              </a:spcAft>
              <a:buClr>
                <a:schemeClr val="dk1"/>
              </a:buClr>
              <a:buSzPts val="1800"/>
              <a:buChar char="•"/>
              <a:defRPr/>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66" name="Google Shape;66;p10"/>
          <p:cNvSpPr txBox="1">
            <a:spLocks noGrp="1"/>
          </p:cNvSpPr>
          <p:nvPr>
            <p:ph type="body" idx="3"/>
          </p:nvPr>
        </p:nvSpPr>
        <p:spPr>
          <a:xfrm>
            <a:off x="5092066" y="1905326"/>
            <a:ext cx="4276130" cy="93376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100"/>
              </a:spcBef>
              <a:spcAft>
                <a:spcPts val="0"/>
              </a:spcAft>
              <a:buClr>
                <a:schemeClr val="dk1"/>
              </a:buClr>
              <a:buSzPts val="2640"/>
              <a:buNone/>
              <a:defRPr sz="2640" b="1"/>
            </a:lvl1pPr>
            <a:lvl2pPr marL="914400" lvl="1" indent="-228600" algn="l">
              <a:lnSpc>
                <a:spcPct val="90000"/>
              </a:lnSpc>
              <a:spcBef>
                <a:spcPts val="550"/>
              </a:spcBef>
              <a:spcAft>
                <a:spcPts val="0"/>
              </a:spcAft>
              <a:buClr>
                <a:schemeClr val="dk1"/>
              </a:buClr>
              <a:buSzPts val="2200"/>
              <a:buNone/>
              <a:defRPr sz="2200" b="1"/>
            </a:lvl2pPr>
            <a:lvl3pPr marL="1371600" lvl="2" indent="-228600" algn="l">
              <a:lnSpc>
                <a:spcPct val="90000"/>
              </a:lnSpc>
              <a:spcBef>
                <a:spcPts val="550"/>
              </a:spcBef>
              <a:spcAft>
                <a:spcPts val="0"/>
              </a:spcAft>
              <a:buClr>
                <a:schemeClr val="dk1"/>
              </a:buClr>
              <a:buSzPts val="1980"/>
              <a:buNone/>
              <a:defRPr sz="1979" b="1"/>
            </a:lvl3pPr>
            <a:lvl4pPr marL="1828800" lvl="3" indent="-228600" algn="l">
              <a:lnSpc>
                <a:spcPct val="90000"/>
              </a:lnSpc>
              <a:spcBef>
                <a:spcPts val="550"/>
              </a:spcBef>
              <a:spcAft>
                <a:spcPts val="0"/>
              </a:spcAft>
              <a:buClr>
                <a:schemeClr val="dk1"/>
              </a:buClr>
              <a:buSzPts val="1760"/>
              <a:buNone/>
              <a:defRPr sz="1760" b="1"/>
            </a:lvl4pPr>
            <a:lvl5pPr marL="2286000" lvl="4" indent="-228600" algn="l">
              <a:lnSpc>
                <a:spcPct val="90000"/>
              </a:lnSpc>
              <a:spcBef>
                <a:spcPts val="550"/>
              </a:spcBef>
              <a:spcAft>
                <a:spcPts val="0"/>
              </a:spcAft>
              <a:buClr>
                <a:schemeClr val="dk1"/>
              </a:buClr>
              <a:buSzPts val="1760"/>
              <a:buNone/>
              <a:defRPr sz="1760" b="1"/>
            </a:lvl5pPr>
            <a:lvl6pPr marL="2743200" lvl="5" indent="-228600" algn="l">
              <a:lnSpc>
                <a:spcPct val="90000"/>
              </a:lnSpc>
              <a:spcBef>
                <a:spcPts val="550"/>
              </a:spcBef>
              <a:spcAft>
                <a:spcPts val="0"/>
              </a:spcAft>
              <a:buClr>
                <a:schemeClr val="dk1"/>
              </a:buClr>
              <a:buSzPts val="1760"/>
              <a:buNone/>
              <a:defRPr sz="1760" b="1"/>
            </a:lvl6pPr>
            <a:lvl7pPr marL="3200400" lvl="6" indent="-228600" algn="l">
              <a:lnSpc>
                <a:spcPct val="90000"/>
              </a:lnSpc>
              <a:spcBef>
                <a:spcPts val="550"/>
              </a:spcBef>
              <a:spcAft>
                <a:spcPts val="0"/>
              </a:spcAft>
              <a:buClr>
                <a:schemeClr val="dk1"/>
              </a:buClr>
              <a:buSzPts val="1760"/>
              <a:buNone/>
              <a:defRPr sz="1760" b="1"/>
            </a:lvl7pPr>
            <a:lvl8pPr marL="3657600" lvl="7" indent="-228600" algn="l">
              <a:lnSpc>
                <a:spcPct val="90000"/>
              </a:lnSpc>
              <a:spcBef>
                <a:spcPts val="550"/>
              </a:spcBef>
              <a:spcAft>
                <a:spcPts val="0"/>
              </a:spcAft>
              <a:buClr>
                <a:schemeClr val="dk1"/>
              </a:buClr>
              <a:buSzPts val="1760"/>
              <a:buNone/>
              <a:defRPr sz="1760" b="1"/>
            </a:lvl8pPr>
            <a:lvl9pPr marL="4114800" lvl="8" indent="-228600" algn="l">
              <a:lnSpc>
                <a:spcPct val="90000"/>
              </a:lnSpc>
              <a:spcBef>
                <a:spcPts val="550"/>
              </a:spcBef>
              <a:spcAft>
                <a:spcPts val="0"/>
              </a:spcAft>
              <a:buClr>
                <a:schemeClr val="dk1"/>
              </a:buClr>
              <a:buSzPts val="1760"/>
              <a:buNone/>
              <a:defRPr sz="1760" b="1"/>
            </a:lvl9pPr>
          </a:lstStyle>
          <a:p>
            <a:endParaRPr/>
          </a:p>
        </p:txBody>
      </p:sp>
      <p:sp>
        <p:nvSpPr>
          <p:cNvPr id="67" name="Google Shape;67;p10"/>
          <p:cNvSpPr txBox="1">
            <a:spLocks noGrp="1"/>
          </p:cNvSpPr>
          <p:nvPr>
            <p:ph type="body" idx="4"/>
          </p:nvPr>
        </p:nvSpPr>
        <p:spPr>
          <a:xfrm>
            <a:off x="5092066" y="2839085"/>
            <a:ext cx="4276130" cy="417586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550"/>
              </a:spcBef>
              <a:spcAft>
                <a:spcPts val="0"/>
              </a:spcAft>
              <a:buClr>
                <a:schemeClr val="dk1"/>
              </a:buClr>
              <a:buSzPts val="1800"/>
              <a:buChar char="•"/>
              <a:defRPr/>
            </a:lvl2pPr>
            <a:lvl3pPr marL="1371600" lvl="2" indent="-342900" algn="l">
              <a:lnSpc>
                <a:spcPct val="90000"/>
              </a:lnSpc>
              <a:spcBef>
                <a:spcPts val="550"/>
              </a:spcBef>
              <a:spcAft>
                <a:spcPts val="0"/>
              </a:spcAft>
              <a:buClr>
                <a:schemeClr val="dk1"/>
              </a:buClr>
              <a:buSzPts val="1800"/>
              <a:buChar char="•"/>
              <a:defRPr/>
            </a:lvl3pPr>
            <a:lvl4pPr marL="1828800" lvl="3" indent="-342900" algn="l">
              <a:lnSpc>
                <a:spcPct val="90000"/>
              </a:lnSpc>
              <a:spcBef>
                <a:spcPts val="550"/>
              </a:spcBef>
              <a:spcAft>
                <a:spcPts val="0"/>
              </a:spcAft>
              <a:buClr>
                <a:schemeClr val="dk1"/>
              </a:buClr>
              <a:buSzPts val="1800"/>
              <a:buChar char="•"/>
              <a:defRPr/>
            </a:lvl4pPr>
            <a:lvl5pPr marL="2286000" lvl="4" indent="-342900" algn="l">
              <a:lnSpc>
                <a:spcPct val="90000"/>
              </a:lnSpc>
              <a:spcBef>
                <a:spcPts val="550"/>
              </a:spcBef>
              <a:spcAft>
                <a:spcPts val="0"/>
              </a:spcAft>
              <a:buClr>
                <a:schemeClr val="dk1"/>
              </a:buClr>
              <a:buSzPts val="1800"/>
              <a:buChar char="•"/>
              <a:defRPr/>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68" name="Google Shape;68;p10"/>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F5597"/>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92150" y="414337"/>
            <a:ext cx="8674100" cy="15017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692150" y="2068512"/>
            <a:ext cx="8674100" cy="4932362"/>
          </a:xfrm>
          <a:prstGeom prst="rect">
            <a:avLst/>
          </a:prstGeom>
          <a:noFill/>
          <a:ln>
            <a:noFill/>
          </a:ln>
        </p:spPr>
        <p:txBody>
          <a:bodyPr spcFirstLastPara="1" wrap="square" lIns="91425" tIns="45700" rIns="91425" bIns="45700" anchor="t" anchorCtr="0">
            <a:noAutofit/>
          </a:bodyPr>
          <a:lstStyle>
            <a:lvl1pPr marL="457200" marR="0" lvl="0" indent="-419100" algn="l" rtl="0">
              <a:lnSpc>
                <a:spcPct val="90000"/>
              </a:lnSpc>
              <a:spcBef>
                <a:spcPts val="11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400" marR="0" lvl="1" indent="-393700" algn="l" rtl="0">
              <a:lnSpc>
                <a:spcPct val="90000"/>
              </a:lnSpc>
              <a:spcBef>
                <a:spcPts val="55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5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5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5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6pPr>
            <a:lvl7pPr marL="3200400" marR="0" lvl="6"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7pPr>
            <a:lvl8pPr marL="3657600" marR="0" lvl="7"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8pPr>
            <a:lvl9pPr marL="4114800" marR="0" lvl="8"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3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gl-acare.org/lake-tanganyik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746125" y="509587"/>
            <a:ext cx="8548687" cy="120808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2F2F2"/>
              </a:buClr>
              <a:buSzPts val="3500"/>
              <a:buFont typeface="Calibri"/>
              <a:buNone/>
            </a:pPr>
            <a:r>
              <a:rPr lang="en-US" sz="3500" b="1" i="0" u="none" dirty="0">
                <a:solidFill>
                  <a:srgbClr val="F2F2F2"/>
                </a:solidFill>
                <a:latin typeface="Calibri"/>
                <a:ea typeface="Calibri"/>
                <a:cs typeface="Calibri"/>
                <a:sym typeface="Calibri"/>
              </a:rPr>
              <a:t>2020 Annual Conference of the African Great Lakes Stakeholders Network:</a:t>
            </a:r>
            <a:endParaRPr dirty="0"/>
          </a:p>
        </p:txBody>
      </p:sp>
      <p:sp>
        <p:nvSpPr>
          <p:cNvPr id="90" name="Google Shape;90;p13"/>
          <p:cNvSpPr txBox="1">
            <a:spLocks noGrp="1"/>
          </p:cNvSpPr>
          <p:nvPr>
            <p:ph type="subTitle" idx="1"/>
          </p:nvPr>
        </p:nvSpPr>
        <p:spPr>
          <a:xfrm>
            <a:off x="0" y="6364258"/>
            <a:ext cx="10058400" cy="110784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None/>
            </a:pPr>
            <a:endParaRPr sz="2000" b="1" i="0" u="none" dirty="0">
              <a:solidFill>
                <a:schemeClr val="lt2"/>
              </a:solidFill>
              <a:latin typeface="Arial"/>
              <a:ea typeface="Arial"/>
              <a:cs typeface="Arial"/>
              <a:sym typeface="Arial"/>
            </a:endParaRPr>
          </a:p>
          <a:p>
            <a:pPr marL="0" lvl="0" indent="0" algn="ctr" rtl="0">
              <a:lnSpc>
                <a:spcPct val="90000"/>
              </a:lnSpc>
              <a:spcBef>
                <a:spcPts val="0"/>
              </a:spcBef>
              <a:spcAft>
                <a:spcPts val="0"/>
              </a:spcAft>
              <a:buClr>
                <a:schemeClr val="lt2"/>
              </a:buClr>
              <a:buSzPts val="2000"/>
              <a:buNone/>
            </a:pPr>
            <a:r>
              <a:rPr lang="en-US" sz="2000" b="1" i="0" u="none" dirty="0">
                <a:solidFill>
                  <a:schemeClr val="lt2"/>
                </a:solidFill>
                <a:latin typeface="Arial"/>
                <a:ea typeface="Arial"/>
                <a:cs typeface="Arial"/>
                <a:sym typeface="Arial"/>
              </a:rPr>
              <a:t>Building the Foundation for Long-Term Scientific Inquiry  and Networks</a:t>
            </a:r>
            <a:endParaRPr dirty="0"/>
          </a:p>
          <a:p>
            <a:pPr marL="0" lvl="0" indent="0" algn="ctr" rtl="0">
              <a:lnSpc>
                <a:spcPct val="90000"/>
              </a:lnSpc>
              <a:spcBef>
                <a:spcPts val="0"/>
              </a:spcBef>
              <a:spcAft>
                <a:spcPts val="0"/>
              </a:spcAft>
              <a:buClr>
                <a:schemeClr val="lt2"/>
              </a:buClr>
              <a:buSzPts val="2000"/>
              <a:buNone/>
            </a:pPr>
            <a:r>
              <a:rPr lang="en-US" sz="2000" b="1" i="0" u="none" dirty="0">
                <a:solidFill>
                  <a:schemeClr val="lt2"/>
                </a:solidFill>
                <a:latin typeface="Arial"/>
                <a:ea typeface="Arial"/>
                <a:cs typeface="Arial"/>
                <a:sym typeface="Arial"/>
              </a:rPr>
              <a:t>December 10</a:t>
            </a:r>
            <a:r>
              <a:rPr lang="en-US" sz="2000" b="1" i="0" u="none" baseline="30000" dirty="0">
                <a:solidFill>
                  <a:schemeClr val="lt2"/>
                </a:solidFill>
                <a:latin typeface="Arial"/>
                <a:ea typeface="Arial"/>
                <a:cs typeface="Arial"/>
                <a:sym typeface="Arial"/>
              </a:rPr>
              <a:t>th</a:t>
            </a:r>
            <a:r>
              <a:rPr lang="en-US" sz="2000" b="1" i="0" u="none" dirty="0">
                <a:solidFill>
                  <a:schemeClr val="lt2"/>
                </a:solidFill>
                <a:latin typeface="Arial"/>
                <a:ea typeface="Arial"/>
                <a:cs typeface="Arial"/>
                <a:sym typeface="Arial"/>
              </a:rPr>
              <a:t>, Virtual</a:t>
            </a:r>
            <a:endParaRPr sz="2000" b="1" i="0" u="none" dirty="0">
              <a:solidFill>
                <a:schemeClr val="lt2"/>
              </a:solidFill>
              <a:latin typeface="Arial"/>
              <a:ea typeface="Arial"/>
              <a:cs typeface="Arial"/>
              <a:sym typeface="Arial"/>
            </a:endParaRPr>
          </a:p>
          <a:p>
            <a:pPr marL="0" lvl="0" indent="0" algn="ctr" rtl="0">
              <a:lnSpc>
                <a:spcPct val="90000"/>
              </a:lnSpc>
              <a:spcBef>
                <a:spcPts val="0"/>
              </a:spcBef>
              <a:spcAft>
                <a:spcPts val="0"/>
              </a:spcAft>
              <a:buClr>
                <a:schemeClr val="dk1"/>
              </a:buClr>
              <a:buSzPts val="1700"/>
              <a:buNone/>
            </a:pPr>
            <a:endParaRPr sz="1700" b="1" i="0" u="none" dirty="0">
              <a:solidFill>
                <a:schemeClr val="lt2"/>
              </a:solidFill>
              <a:latin typeface="Arial"/>
              <a:ea typeface="Arial"/>
              <a:cs typeface="Arial"/>
              <a:sym typeface="Arial"/>
            </a:endParaRPr>
          </a:p>
          <a:p>
            <a:pPr marL="0" lvl="0" indent="0" algn="ctr" rtl="0">
              <a:lnSpc>
                <a:spcPct val="90000"/>
              </a:lnSpc>
              <a:spcBef>
                <a:spcPts val="0"/>
              </a:spcBef>
              <a:spcAft>
                <a:spcPts val="0"/>
              </a:spcAft>
              <a:buClr>
                <a:schemeClr val="lt2"/>
              </a:buClr>
              <a:buSzPts val="1600"/>
              <a:buNone/>
            </a:pPr>
            <a:endParaRPr dirty="0"/>
          </a:p>
        </p:txBody>
      </p:sp>
      <p:pic>
        <p:nvPicPr>
          <p:cNvPr id="91" name="Google Shape;91;p13"/>
          <p:cNvPicPr preferRelativeResize="0"/>
          <p:nvPr/>
        </p:nvPicPr>
        <p:blipFill rotWithShape="1">
          <a:blip r:embed="rId3">
            <a:clrChange>
              <a:clrFrom>
                <a:srgbClr val="0071C1"/>
              </a:clrFrom>
              <a:clrTo>
                <a:srgbClr val="0071C1">
                  <a:alpha val="0"/>
                </a:srgbClr>
              </a:clrTo>
            </a:clrChange>
            <a:alphaModFix/>
          </a:blip>
          <a:srcRect/>
          <a:stretch/>
        </p:blipFill>
        <p:spPr>
          <a:xfrm>
            <a:off x="575354" y="3956112"/>
            <a:ext cx="2073275" cy="1862137"/>
          </a:xfrm>
          <a:prstGeom prst="rect">
            <a:avLst/>
          </a:prstGeom>
          <a:noFill/>
          <a:ln>
            <a:noFill/>
          </a:ln>
        </p:spPr>
      </p:pic>
      <p:pic>
        <p:nvPicPr>
          <p:cNvPr id="5" name="Picture 4" descr="A close up of a flag&#10;&#10;Description automatically generated">
            <a:extLst>
              <a:ext uri="{FF2B5EF4-FFF2-40B4-BE49-F238E27FC236}">
                <a16:creationId xmlns:a16="http://schemas.microsoft.com/office/drawing/2014/main" id="{80FB9DDA-7913-493A-8179-0DDB3F047092}"/>
              </a:ext>
            </a:extLst>
          </p:cNvPr>
          <p:cNvPicPr>
            <a:picLocks noChangeAspect="1"/>
          </p:cNvPicPr>
          <p:nvPr/>
        </p:nvPicPr>
        <p:blipFill>
          <a:blip r:embed="rId4"/>
          <a:stretch>
            <a:fillRect/>
          </a:stretch>
        </p:blipFill>
        <p:spPr>
          <a:xfrm>
            <a:off x="3862305" y="4534636"/>
            <a:ext cx="1080540" cy="720000"/>
          </a:xfrm>
          <a:prstGeom prst="rect">
            <a:avLst/>
          </a:prstGeom>
        </p:spPr>
      </p:pic>
      <p:sp>
        <p:nvSpPr>
          <p:cNvPr id="2" name="TextBox 1">
            <a:extLst>
              <a:ext uri="{FF2B5EF4-FFF2-40B4-BE49-F238E27FC236}">
                <a16:creationId xmlns:a16="http://schemas.microsoft.com/office/drawing/2014/main" id="{C1DB0E23-370D-4D08-9089-DEE06BEEBE63}"/>
              </a:ext>
            </a:extLst>
          </p:cNvPr>
          <p:cNvSpPr txBox="1"/>
          <p:nvPr/>
        </p:nvSpPr>
        <p:spPr>
          <a:xfrm>
            <a:off x="97971" y="2471384"/>
            <a:ext cx="9808029" cy="1477328"/>
          </a:xfrm>
          <a:prstGeom prst="rect">
            <a:avLst/>
          </a:prstGeom>
          <a:noFill/>
        </p:spPr>
        <p:txBody>
          <a:bodyPr wrap="square" rtlCol="0">
            <a:spAutoFit/>
          </a:bodyPr>
          <a:lstStyle/>
          <a:p>
            <a:pPr algn="ctr"/>
            <a:r>
              <a:rPr lang="en-US" sz="3500" b="1" dirty="0">
                <a:solidFill>
                  <a:srgbClr val="F2F2F2"/>
                </a:solidFill>
                <a:latin typeface="Calibri"/>
                <a:cs typeface="Calibri"/>
                <a:sym typeface="Calibri"/>
              </a:rPr>
              <a:t>Lake Tanganyika-Science Advisory Group</a:t>
            </a:r>
          </a:p>
          <a:p>
            <a:pPr algn="ctr"/>
            <a:endParaRPr lang="en-US" sz="3500" b="1" dirty="0">
              <a:solidFill>
                <a:srgbClr val="F2F2F2"/>
              </a:solidFill>
              <a:latin typeface="Calibri"/>
              <a:cs typeface="Calibri"/>
              <a:sym typeface="Calibri"/>
            </a:endParaRPr>
          </a:p>
          <a:p>
            <a:pPr algn="ctr"/>
            <a:r>
              <a:rPr lang="en-US" sz="2000" b="1" dirty="0">
                <a:solidFill>
                  <a:srgbClr val="F2F2F2"/>
                </a:solidFill>
                <a:latin typeface="Calibri"/>
                <a:cs typeface="Calibri"/>
                <a:sym typeface="Calibri"/>
              </a:rPr>
              <a:t>Ismael Kimirei, LT-SAG Lead, TAFIRI</a:t>
            </a:r>
            <a:endParaRPr lang="en-CA" sz="2000" b="1" dirty="0">
              <a:solidFill>
                <a:srgbClr val="F2F2F2"/>
              </a:solidFill>
              <a:latin typeface="Calibri"/>
              <a:cs typeface="Calibri"/>
              <a:sym typeface="Calibri"/>
            </a:endParaRPr>
          </a:p>
        </p:txBody>
      </p:sp>
      <p:pic>
        <p:nvPicPr>
          <p:cNvPr id="4" name="Picture 3" descr="A picture containing drawing&#10;&#10;Description automatically generated">
            <a:extLst>
              <a:ext uri="{FF2B5EF4-FFF2-40B4-BE49-F238E27FC236}">
                <a16:creationId xmlns:a16="http://schemas.microsoft.com/office/drawing/2014/main" id="{60C0F035-8494-4EE7-9A99-EC2858BC333D}"/>
              </a:ext>
            </a:extLst>
          </p:cNvPr>
          <p:cNvPicPr>
            <a:picLocks noChangeAspect="1"/>
          </p:cNvPicPr>
          <p:nvPr/>
        </p:nvPicPr>
        <p:blipFill>
          <a:blip r:embed="rId5"/>
          <a:stretch>
            <a:fillRect/>
          </a:stretch>
        </p:blipFill>
        <p:spPr>
          <a:xfrm>
            <a:off x="2629777" y="4534636"/>
            <a:ext cx="1080540" cy="720000"/>
          </a:xfrm>
          <a:prstGeom prst="rect">
            <a:avLst/>
          </a:prstGeom>
        </p:spPr>
      </p:pic>
      <p:pic>
        <p:nvPicPr>
          <p:cNvPr id="6" name="Picture 5" descr="Background pattern&#10;&#10;Description automatically generated">
            <a:extLst>
              <a:ext uri="{FF2B5EF4-FFF2-40B4-BE49-F238E27FC236}">
                <a16:creationId xmlns:a16="http://schemas.microsoft.com/office/drawing/2014/main" id="{0554F76C-6FFB-433D-98D0-FF403327C718}"/>
              </a:ext>
            </a:extLst>
          </p:cNvPr>
          <p:cNvPicPr>
            <a:picLocks noChangeAspect="1"/>
          </p:cNvPicPr>
          <p:nvPr/>
        </p:nvPicPr>
        <p:blipFill>
          <a:blip r:embed="rId6"/>
          <a:stretch>
            <a:fillRect/>
          </a:stretch>
        </p:blipFill>
        <p:spPr>
          <a:xfrm>
            <a:off x="5094833" y="4527180"/>
            <a:ext cx="1080540" cy="720000"/>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0497CE5C-36C4-4EBE-9C0F-E9FE27DA8380}"/>
              </a:ext>
            </a:extLst>
          </p:cNvPr>
          <p:cNvPicPr>
            <a:picLocks noChangeAspect="1"/>
          </p:cNvPicPr>
          <p:nvPr/>
        </p:nvPicPr>
        <p:blipFill>
          <a:blip r:embed="rId7"/>
          <a:stretch>
            <a:fillRect/>
          </a:stretch>
        </p:blipFill>
        <p:spPr>
          <a:xfrm>
            <a:off x="6327361" y="4527180"/>
            <a:ext cx="1080540" cy="720000"/>
          </a:xfrm>
          <a:prstGeom prst="rect">
            <a:avLst/>
          </a:prstGeom>
        </p:spPr>
      </p:pic>
    </p:spTree>
    <p:extLst>
      <p:ext uri="{BB962C8B-B14F-4D97-AF65-F5344CB8AC3E}">
        <p14:creationId xmlns:p14="http://schemas.microsoft.com/office/powerpoint/2010/main" val="800704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731F-62A2-4BE2-A4B9-5F807E83D070}"/>
              </a:ext>
            </a:extLst>
          </p:cNvPr>
          <p:cNvSpPr>
            <a:spLocks noGrp="1"/>
          </p:cNvSpPr>
          <p:nvPr>
            <p:ph type="title"/>
          </p:nvPr>
        </p:nvSpPr>
        <p:spPr>
          <a:xfrm>
            <a:off x="603825" y="186248"/>
            <a:ext cx="8674100" cy="1501775"/>
          </a:xfrm>
        </p:spPr>
        <p:txBody>
          <a:bodyPr/>
          <a:lstStyle/>
          <a:p>
            <a:r>
              <a:rPr lang="en-US" sz="4800" b="1" i="0" u="none" dirty="0">
                <a:solidFill>
                  <a:schemeClr val="lt1"/>
                </a:solidFill>
                <a:latin typeface="Arial"/>
                <a:ea typeface="Arial"/>
                <a:cs typeface="Arial"/>
                <a:sym typeface="Arial"/>
              </a:rPr>
              <a:t>2021 and beyond</a:t>
            </a:r>
            <a:endParaRPr lang="en-US" dirty="0"/>
          </a:p>
        </p:txBody>
      </p:sp>
      <p:sp>
        <p:nvSpPr>
          <p:cNvPr id="3" name="Text Placeholder 2">
            <a:extLst>
              <a:ext uri="{FF2B5EF4-FFF2-40B4-BE49-F238E27FC236}">
                <a16:creationId xmlns:a16="http://schemas.microsoft.com/office/drawing/2014/main" id="{DF3556E8-F2F3-4DCE-8D64-C3233491A438}"/>
              </a:ext>
            </a:extLst>
          </p:cNvPr>
          <p:cNvSpPr>
            <a:spLocks noGrp="1"/>
          </p:cNvSpPr>
          <p:nvPr>
            <p:ph type="body" idx="1"/>
          </p:nvPr>
        </p:nvSpPr>
        <p:spPr>
          <a:xfrm>
            <a:off x="337530" y="1688023"/>
            <a:ext cx="9591995" cy="4932362"/>
          </a:xfrm>
        </p:spPr>
        <p:txBody>
          <a:bodyPr/>
          <a:lstStyle/>
          <a:p>
            <a:r>
              <a:rPr lang="en-US" dirty="0">
                <a:solidFill>
                  <a:schemeClr val="bg1"/>
                </a:solidFill>
              </a:rPr>
              <a:t>Finalize and publish a review paper to LT</a:t>
            </a:r>
          </a:p>
          <a:p>
            <a:r>
              <a:rPr lang="en-US" dirty="0">
                <a:solidFill>
                  <a:schemeClr val="bg1"/>
                </a:solidFill>
              </a:rPr>
              <a:t>Mobilize resources to harmonize research and data collection methods</a:t>
            </a:r>
          </a:p>
          <a:p>
            <a:r>
              <a:rPr lang="en-US" dirty="0">
                <a:solidFill>
                  <a:schemeClr val="bg1"/>
                </a:solidFill>
              </a:rPr>
              <a:t>Mobilize resources to conduct hydroacoustic survey to assess the fishery stocks of LT</a:t>
            </a:r>
          </a:p>
          <a:p>
            <a:r>
              <a:rPr lang="en-US" dirty="0">
                <a:solidFill>
                  <a:schemeClr val="bg1"/>
                </a:solidFill>
              </a:rPr>
              <a:t>Mobilize resources to equip key laboratories on the lake</a:t>
            </a:r>
          </a:p>
          <a:p>
            <a:r>
              <a:rPr lang="en-US" dirty="0">
                <a:solidFill>
                  <a:schemeClr val="bg1"/>
                </a:solidFill>
              </a:rPr>
              <a:t>Mobilize resources to monitor water quality and climate of LT </a:t>
            </a:r>
          </a:p>
          <a:p>
            <a:r>
              <a:rPr lang="en-US" dirty="0">
                <a:solidFill>
                  <a:schemeClr val="bg1"/>
                </a:solidFill>
              </a:rPr>
              <a:t>Integrate e-CAS in our fish and other data collections</a:t>
            </a:r>
          </a:p>
          <a:p>
            <a:r>
              <a:rPr lang="en-US" dirty="0">
                <a:solidFill>
                  <a:schemeClr val="bg1"/>
                </a:solidFill>
              </a:rPr>
              <a:t>Chart out needs for training</a:t>
            </a:r>
          </a:p>
        </p:txBody>
      </p:sp>
      <p:sp>
        <p:nvSpPr>
          <p:cNvPr id="4" name="Slide Number Placeholder 3">
            <a:extLst>
              <a:ext uri="{FF2B5EF4-FFF2-40B4-BE49-F238E27FC236}">
                <a16:creationId xmlns:a16="http://schemas.microsoft.com/office/drawing/2014/main" id="{45A98355-B4D7-4D1D-A244-F42634B4EE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extLst>
      <p:ext uri="{BB962C8B-B14F-4D97-AF65-F5344CB8AC3E}">
        <p14:creationId xmlns:p14="http://schemas.microsoft.com/office/powerpoint/2010/main" val="1368376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16"/>
          <p:cNvSpPr txBox="1"/>
          <p:nvPr/>
        </p:nvSpPr>
        <p:spPr>
          <a:xfrm>
            <a:off x="811212" y="4416425"/>
            <a:ext cx="8418512" cy="768350"/>
          </a:xfrm>
          <a:prstGeom prst="rect">
            <a:avLst/>
          </a:prstGeom>
          <a:solidFill>
            <a:srgbClr val="0070C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1" u="none" dirty="0">
                <a:solidFill>
                  <a:schemeClr val="lt1"/>
                </a:solidFill>
                <a:latin typeface="Calibri"/>
                <a:ea typeface="Calibri"/>
                <a:cs typeface="Calibri"/>
                <a:sym typeface="Calibri"/>
              </a:rPr>
              <a:t>Asante/Thank you/Merci</a:t>
            </a:r>
            <a:endParaRPr dirty="0"/>
          </a:p>
        </p:txBody>
      </p:sp>
      <p:cxnSp>
        <p:nvCxnSpPr>
          <p:cNvPr id="115" name="Google Shape;115;p16"/>
          <p:cNvCxnSpPr/>
          <p:nvPr/>
        </p:nvCxnSpPr>
        <p:spPr>
          <a:xfrm rot="10800000" flipH="1">
            <a:off x="815975" y="414337"/>
            <a:ext cx="8418512" cy="46037"/>
          </a:xfrm>
          <a:prstGeom prst="straightConnector1">
            <a:avLst/>
          </a:prstGeom>
          <a:noFill/>
          <a:ln w="69850" cap="flat" cmpd="sng">
            <a:solidFill>
              <a:srgbClr val="0070C0"/>
            </a:solidFill>
            <a:prstDash val="solid"/>
            <a:miter lim="800000"/>
            <a:headEnd type="none" w="med" len="med"/>
            <a:tailEnd type="none" w="med" len="med"/>
          </a:ln>
        </p:spPr>
      </p:cxnSp>
      <p:cxnSp>
        <p:nvCxnSpPr>
          <p:cNvPr id="116" name="Google Shape;116;p16"/>
          <p:cNvCxnSpPr/>
          <p:nvPr/>
        </p:nvCxnSpPr>
        <p:spPr>
          <a:xfrm rot="10800000" flipH="1">
            <a:off x="811212" y="2629694"/>
            <a:ext cx="8418512" cy="46037"/>
          </a:xfrm>
          <a:prstGeom prst="straightConnector1">
            <a:avLst/>
          </a:prstGeom>
          <a:noFill/>
          <a:ln w="69850" cap="flat" cmpd="sng">
            <a:solidFill>
              <a:srgbClr val="0070C0"/>
            </a:solidFill>
            <a:prstDash val="solid"/>
            <a:miter lim="800000"/>
            <a:headEnd type="none" w="med" len="med"/>
            <a:tailEnd type="none" w="med" len="med"/>
          </a:ln>
        </p:spPr>
      </p:cxnSp>
      <p:sp>
        <p:nvSpPr>
          <p:cNvPr id="117" name="Google Shape;117;p16"/>
          <p:cNvSpPr txBox="1"/>
          <p:nvPr/>
        </p:nvSpPr>
        <p:spPr>
          <a:xfrm>
            <a:off x="0" y="6233475"/>
            <a:ext cx="10069830" cy="584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3200"/>
              <a:buFont typeface="Helvetica Neue"/>
              <a:buNone/>
            </a:pPr>
            <a:r>
              <a:rPr lang="en-US" sz="3200" b="1" i="1" u="none" dirty="0">
                <a:solidFill>
                  <a:srgbClr val="0070C0"/>
                </a:solidFill>
                <a:latin typeface="Helvetica Neue"/>
                <a:ea typeface="Helvetica Neue"/>
                <a:cs typeface="Helvetica Neue"/>
                <a:sym typeface="Helvetica Neue"/>
              </a:rPr>
              <a:t>www.agl-acare.org</a:t>
            </a:r>
            <a:endParaRPr dirty="0"/>
          </a:p>
        </p:txBody>
      </p:sp>
      <p:pic>
        <p:nvPicPr>
          <p:cNvPr id="118" name="Google Shape;118;p16"/>
          <p:cNvPicPr preferRelativeResize="0"/>
          <p:nvPr/>
        </p:nvPicPr>
        <p:blipFill rotWithShape="1">
          <a:blip r:embed="rId3">
            <a:alphaModFix/>
          </a:blip>
          <a:srcRect/>
          <a:stretch/>
        </p:blipFill>
        <p:spPr>
          <a:xfrm>
            <a:off x="3907949" y="550564"/>
            <a:ext cx="2242502" cy="2045297"/>
          </a:xfrm>
          <a:prstGeom prst="rect">
            <a:avLst/>
          </a:prstGeom>
          <a:noFill/>
          <a:ln>
            <a:noFill/>
          </a:ln>
        </p:spPr>
      </p:pic>
      <p:sp>
        <p:nvSpPr>
          <p:cNvPr id="119" name="Google Shape;119;p16"/>
          <p:cNvSpPr txBox="1"/>
          <p:nvPr/>
        </p:nvSpPr>
        <p:spPr>
          <a:xfrm>
            <a:off x="3138487" y="5829300"/>
            <a:ext cx="3763962" cy="369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1800"/>
              <a:buFont typeface="Calibri"/>
              <a:buNone/>
            </a:pPr>
            <a:r>
              <a:rPr lang="en-US" sz="1800" b="0" i="1" u="none">
                <a:solidFill>
                  <a:srgbClr val="0070C0"/>
                </a:solidFill>
                <a:latin typeface="Calibri"/>
                <a:ea typeface="Calibri"/>
                <a:cs typeface="Calibri"/>
                <a:sym typeface="Calibri"/>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692149" y="52259"/>
            <a:ext cx="8674100" cy="1501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4800" dirty="0">
                <a:solidFill>
                  <a:schemeClr val="bg1"/>
                </a:solidFill>
                <a:latin typeface="Calibri"/>
                <a:ea typeface="Calibri"/>
                <a:cs typeface="Calibri"/>
                <a:sym typeface="Calibri"/>
              </a:rPr>
              <a:t>LT-SAG Team Members </a:t>
            </a:r>
            <a:endParaRPr sz="4800" dirty="0">
              <a:solidFill>
                <a:schemeClr val="bg1"/>
              </a:solidFill>
              <a:latin typeface="Calibri"/>
              <a:ea typeface="Calibri"/>
              <a:cs typeface="Calibri"/>
              <a:sym typeface="Calibri"/>
            </a:endParaRPr>
          </a:p>
        </p:txBody>
      </p:sp>
      <p:sp>
        <p:nvSpPr>
          <p:cNvPr id="107" name="Google Shape;107;p15"/>
          <p:cNvSpPr txBox="1"/>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300"/>
              <a:buFont typeface="Calibri"/>
              <a:buNone/>
            </a:pPr>
            <a:fld id="{00000000-1234-1234-1234-123412341234}" type="slidenum">
              <a:rPr lang="en-US" sz="13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300"/>
                <a:buFont typeface="Calibri"/>
                <a:buNone/>
              </a:pPr>
              <a:t>2</a:t>
            </a:fld>
            <a:endParaRPr/>
          </a:p>
        </p:txBody>
      </p:sp>
      <p:sp>
        <p:nvSpPr>
          <p:cNvPr id="3" name="Text Placeholder 2">
            <a:extLst>
              <a:ext uri="{FF2B5EF4-FFF2-40B4-BE49-F238E27FC236}">
                <a16:creationId xmlns:a16="http://schemas.microsoft.com/office/drawing/2014/main" id="{8D9F0705-6380-4ABB-96B1-C91DB34F08BC}"/>
              </a:ext>
            </a:extLst>
          </p:cNvPr>
          <p:cNvSpPr>
            <a:spLocks noGrp="1"/>
          </p:cNvSpPr>
          <p:nvPr>
            <p:ph type="body" idx="1"/>
          </p:nvPr>
        </p:nvSpPr>
        <p:spPr>
          <a:xfrm>
            <a:off x="220929" y="1141466"/>
            <a:ext cx="9677911" cy="6118501"/>
          </a:xfrm>
        </p:spPr>
        <p:txBody>
          <a:bodyPr/>
          <a:lstStyle/>
          <a:p>
            <a:pPr marL="114300" indent="0">
              <a:buNone/>
            </a:pPr>
            <a:r>
              <a:rPr lang="en-US" dirty="0">
                <a:solidFill>
                  <a:schemeClr val="bg1"/>
                </a:solidFill>
              </a:rPr>
              <a:t>Ms. Beatrice Marwa (LTA); Dr. </a:t>
            </a:r>
            <a:r>
              <a:rPr lang="en-US" dirty="0" err="1">
                <a:solidFill>
                  <a:schemeClr val="bg1"/>
                </a:solidFill>
              </a:rPr>
              <a:t>Claver</a:t>
            </a:r>
            <a:r>
              <a:rPr lang="en-US" dirty="0">
                <a:solidFill>
                  <a:schemeClr val="bg1"/>
                </a:solidFill>
              </a:rPr>
              <a:t> Sibomana PhD (BUR); Prof. Gaspard Ntakimazi (UB); Prof. David Nahimana (BUR) </a:t>
            </a:r>
          </a:p>
          <a:p>
            <a:pPr marL="114300" indent="0">
              <a:buNone/>
            </a:pPr>
            <a:endParaRPr lang="en-US" dirty="0">
              <a:solidFill>
                <a:schemeClr val="bg1"/>
              </a:solidFill>
            </a:endParaRPr>
          </a:p>
          <a:p>
            <a:pPr marL="114300" indent="0">
              <a:buNone/>
            </a:pPr>
            <a:r>
              <a:rPr lang="en-US" dirty="0">
                <a:solidFill>
                  <a:schemeClr val="bg1"/>
                </a:solidFill>
              </a:rPr>
              <a:t>Dr. Nshombo Muderhwa (DRC); Prof. Pascal Masilya (DRC); Prof. Pascal </a:t>
            </a:r>
            <a:r>
              <a:rPr lang="en-US" dirty="0" err="1">
                <a:solidFill>
                  <a:schemeClr val="bg1"/>
                </a:solidFill>
              </a:rPr>
              <a:t>Mwapu</a:t>
            </a:r>
            <a:r>
              <a:rPr lang="en-US" dirty="0">
                <a:solidFill>
                  <a:schemeClr val="bg1"/>
                </a:solidFill>
              </a:rPr>
              <a:t> Isumbisho (DRC); Deo </a:t>
            </a:r>
            <a:r>
              <a:rPr lang="en-US" dirty="0" err="1">
                <a:solidFill>
                  <a:schemeClr val="bg1"/>
                </a:solidFill>
              </a:rPr>
              <a:t>Mushagalusa</a:t>
            </a:r>
            <a:r>
              <a:rPr lang="en-US" dirty="0">
                <a:solidFill>
                  <a:schemeClr val="bg1"/>
                </a:solidFill>
              </a:rPr>
              <a:t> (DRC)</a:t>
            </a:r>
          </a:p>
          <a:p>
            <a:pPr marL="114300" indent="0">
              <a:buNone/>
            </a:pPr>
            <a:endParaRPr lang="en-US" dirty="0">
              <a:solidFill>
                <a:schemeClr val="bg1"/>
              </a:solidFill>
            </a:endParaRPr>
          </a:p>
          <a:p>
            <a:pPr marL="114300" indent="0">
              <a:buNone/>
            </a:pPr>
            <a:r>
              <a:rPr lang="en-US" dirty="0">
                <a:solidFill>
                  <a:schemeClr val="bg1"/>
                </a:solidFill>
              </a:rPr>
              <a:t>Prof. Cyprian Katongo (ZAM); Dr. Harris Phiri (ZAM); Dr. Lloyd Haambiya (ZAM– </a:t>
            </a:r>
            <a:r>
              <a:rPr lang="en-US" dirty="0">
                <a:solidFill>
                  <a:srgbClr val="FF0000"/>
                </a:solidFill>
              </a:rPr>
              <a:t>CO-LEAD</a:t>
            </a:r>
            <a:r>
              <a:rPr lang="en-US" dirty="0">
                <a:solidFill>
                  <a:schemeClr val="bg1"/>
                </a:solidFill>
              </a:rPr>
              <a:t>); </a:t>
            </a:r>
          </a:p>
          <a:p>
            <a:pPr marL="114300" indent="0">
              <a:buNone/>
            </a:pPr>
            <a:r>
              <a:rPr lang="en-US" dirty="0">
                <a:solidFill>
                  <a:schemeClr val="bg1"/>
                </a:solidFill>
              </a:rPr>
              <a:t>Dr. Ismael Kimirei (TZ – </a:t>
            </a:r>
            <a:r>
              <a:rPr lang="en-US" dirty="0">
                <a:solidFill>
                  <a:srgbClr val="FF0000"/>
                </a:solidFill>
              </a:rPr>
              <a:t>LEAD</a:t>
            </a:r>
            <a:r>
              <a:rPr lang="en-US" dirty="0">
                <a:solidFill>
                  <a:schemeClr val="bg1"/>
                </a:solidFill>
              </a:rPr>
              <a:t>);Mr. Huruma Mgana (TZ); Ms. Ritha Mlingi (TZ); Mr. Peter Limbu (TNC Tuungane Program)</a:t>
            </a:r>
          </a:p>
          <a:p>
            <a:pPr marL="114300" indent="0">
              <a:buNone/>
            </a:pPr>
            <a:r>
              <a:rPr lang="en-US" dirty="0">
                <a:solidFill>
                  <a:schemeClr val="bg1"/>
                </a:solidFill>
              </a:rPr>
              <a:t>Dr. Els </a:t>
            </a:r>
            <a:r>
              <a:rPr lang="en-US" dirty="0" err="1">
                <a:solidFill>
                  <a:schemeClr val="bg1"/>
                </a:solidFill>
              </a:rPr>
              <a:t>Dekeyser</a:t>
            </a:r>
            <a:r>
              <a:rPr lang="en-US" dirty="0">
                <a:solidFill>
                  <a:schemeClr val="bg1"/>
                </a:solidFill>
              </a:rPr>
              <a:t> (BE)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48C01ED-44C4-4C59-83E1-2B824785D5F4}"/>
              </a:ext>
            </a:extLst>
          </p:cNvPr>
          <p:cNvGraphicFramePr>
            <a:graphicFrameLocks noGrp="1"/>
          </p:cNvGraphicFramePr>
          <p:nvPr/>
        </p:nvGraphicFramePr>
        <p:xfrm>
          <a:off x="4921780" y="1057275"/>
          <a:ext cx="4914458" cy="5647944"/>
        </p:xfrm>
        <a:graphic>
          <a:graphicData uri="http://schemas.openxmlformats.org/drawingml/2006/table">
            <a:tbl>
              <a:tblPr>
                <a:tableStyleId>{9DCAF9ED-07DC-4A11-8D7F-57B35C25682E}</a:tableStyleId>
              </a:tblPr>
              <a:tblGrid>
                <a:gridCol w="2457229">
                  <a:extLst>
                    <a:ext uri="{9D8B030D-6E8A-4147-A177-3AD203B41FA5}">
                      <a16:colId xmlns:a16="http://schemas.microsoft.com/office/drawing/2014/main" val="2224150078"/>
                    </a:ext>
                  </a:extLst>
                </a:gridCol>
                <a:gridCol w="2457229">
                  <a:extLst>
                    <a:ext uri="{9D8B030D-6E8A-4147-A177-3AD203B41FA5}">
                      <a16:colId xmlns:a16="http://schemas.microsoft.com/office/drawing/2014/main" val="173881965"/>
                    </a:ext>
                  </a:extLst>
                </a:gridCol>
              </a:tblGrid>
              <a:tr h="57835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700" u="none" strike="noStrike" cap="none" normalizeH="0" baseline="0" dirty="0">
                          <a:ln>
                            <a:noFill/>
                          </a:ln>
                          <a:solidFill>
                            <a:schemeClr val="bg1"/>
                          </a:solidFill>
                          <a:effectLst/>
                        </a:rPr>
                        <a:t>Riparian Countries</a:t>
                      </a:r>
                      <a:endParaRPr kumimoji="0" lang="ar-SA" sz="1700" b="1" i="0" u="none" strike="noStrike" cap="none" normalizeH="0" baseline="0" dirty="0">
                        <a:ln>
                          <a:noFill/>
                        </a:ln>
                        <a:solidFill>
                          <a:schemeClr val="bg1"/>
                        </a:solidFill>
                        <a:effectLst/>
                        <a:latin typeface="Book Antiqua" pitchFamily="18" charset="0"/>
                        <a:cs typeface="Arial" pitchFamily="34" charset="0"/>
                      </a:endParaRPr>
                    </a:p>
                  </a:txBody>
                  <a:tcPr marL="75438" marR="75438" marT="37719" marB="37719" horzOverflow="overflow">
                    <a:lnL w="12700" cmpd="sng">
                      <a:noFill/>
                    </a:lnL>
                    <a:lnR>
                      <a:noFill/>
                    </a:lnR>
                    <a:lnT w="12700" cmpd="sng">
                      <a:noFill/>
                    </a:lnT>
                    <a:lnB w="12700" cmpd="sng">
                      <a:noFill/>
                    </a:lnB>
                    <a:lnTlToBr w="12700" cmpd="sng">
                      <a:noFill/>
                      <a:prstDash val="solid"/>
                    </a:lnTlToBr>
                    <a:lnBlToTr w="12700" cmpd="sng">
                      <a:noFill/>
                      <a:prstDash val="solid"/>
                    </a:lnBlToTr>
                    <a:solidFill>
                      <a:schemeClr val="accent2">
                        <a:lumMod val="75000"/>
                      </a:schemeClr>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700" u="none" strike="noStrike" cap="none" normalizeH="0" baseline="0" dirty="0">
                          <a:ln>
                            <a:noFill/>
                          </a:ln>
                          <a:solidFill>
                            <a:schemeClr val="bg1"/>
                          </a:solidFill>
                          <a:effectLst/>
                        </a:rPr>
                        <a:t>Burundi, DR Congo, Tanzania &amp; Zambia</a:t>
                      </a:r>
                      <a:endParaRPr kumimoji="0" lang="ar-SA" sz="1700" b="1" i="0" u="none" strike="noStrike" cap="none" normalizeH="0" baseline="0" dirty="0">
                        <a:ln>
                          <a:noFill/>
                        </a:ln>
                        <a:solidFill>
                          <a:schemeClr val="bg1"/>
                        </a:solidFill>
                        <a:effectLst/>
                        <a:latin typeface="Book Antiqua" pitchFamily="18" charset="0"/>
                        <a:cs typeface="Arial" pitchFamily="34" charset="0"/>
                      </a:endParaRPr>
                    </a:p>
                  </a:txBody>
                  <a:tcPr marL="75438" marR="75438" marT="37719" marB="37719" horzOverflow="overflow">
                    <a:lnL>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736483489"/>
                  </a:ext>
                </a:extLst>
              </a:tr>
              <a:tr h="35204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Altitude (surface)</a:t>
                      </a:r>
                      <a:endParaRPr kumimoji="0" lang="ar-SA" sz="1800" b="0" i="0" u="none" strike="noStrike" cap="none" normalizeH="0" baseline="0" dirty="0">
                        <a:ln>
                          <a:noFill/>
                        </a:ln>
                        <a:solidFill>
                          <a:srgbClr val="000000"/>
                        </a:solidFill>
                        <a:effectLst/>
                        <a:latin typeface="Book Antiqua" pitchFamily="18" charset="0"/>
                        <a:cs typeface="Arial" pitchFamily="34" charset="0"/>
                      </a:endParaRPr>
                    </a:p>
                  </a:txBody>
                  <a:tcPr marL="75438" marR="75438" marT="37719" marB="37719" horzOverflow="overflow">
                    <a:lnL w="12700" cmpd="sng">
                      <a:noFill/>
                    </a:lnL>
                    <a:lnR>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 773 m</a:t>
                      </a:r>
                      <a:endParaRPr kumimoji="0" lang="ar-SA" sz="1800" b="0" i="0" u="none" strike="noStrike" cap="none" normalizeH="0" baseline="0" dirty="0">
                        <a:ln>
                          <a:noFill/>
                        </a:ln>
                        <a:solidFill>
                          <a:srgbClr val="000000"/>
                        </a:solidFill>
                        <a:effectLst/>
                        <a:latin typeface="Book Antiqua" pitchFamily="18" charset="0"/>
                        <a:cs typeface="Arial" pitchFamily="34" charset="0"/>
                      </a:endParaRPr>
                    </a:p>
                  </a:txBody>
                  <a:tcPr marL="75438" marR="75438" marT="37719" marB="37719" horzOverflow="overflow">
                    <a:lnL>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933080792"/>
                  </a:ext>
                </a:extLst>
              </a:tr>
              <a:tr h="35204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Surface area</a:t>
                      </a:r>
                      <a:endParaRPr kumimoji="0" lang="ar-SA" sz="1800" b="0" i="0" u="none" strike="noStrike" cap="none" normalizeH="0" baseline="0" dirty="0">
                        <a:ln>
                          <a:noFill/>
                        </a:ln>
                        <a:solidFill>
                          <a:srgbClr val="000000"/>
                        </a:solidFill>
                        <a:effectLst/>
                        <a:latin typeface="Book Antiqua" pitchFamily="18" charset="0"/>
                        <a:cs typeface="Arial" pitchFamily="34" charset="0"/>
                      </a:endParaRPr>
                    </a:p>
                  </a:txBody>
                  <a:tcPr marL="75438" marR="75438" marT="37719" marB="37719" horzOverflow="overflow">
                    <a:lnL w="12700" cmpd="sng">
                      <a:noFill/>
                    </a:lnL>
                    <a:lnR>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 32,600 km</a:t>
                      </a:r>
                      <a:r>
                        <a:rPr kumimoji="0" lang="en-US" sz="1800" u="none" strike="noStrike" cap="none" normalizeH="0" baseline="30000" dirty="0">
                          <a:ln>
                            <a:noFill/>
                          </a:ln>
                          <a:effectLst/>
                        </a:rPr>
                        <a:t>2</a:t>
                      </a:r>
                      <a:endParaRPr kumimoji="0" lang="ar-SA" sz="1800" b="1" i="0" u="none" strike="noStrike" cap="none" normalizeH="0" baseline="30000" dirty="0">
                        <a:ln>
                          <a:noFill/>
                        </a:ln>
                        <a:solidFill>
                          <a:srgbClr val="FF0000"/>
                        </a:solidFill>
                        <a:effectLst/>
                        <a:latin typeface="Book Antiqua" pitchFamily="18" charset="0"/>
                        <a:cs typeface="Arial" pitchFamily="34" charset="0"/>
                      </a:endParaRPr>
                    </a:p>
                  </a:txBody>
                  <a:tcPr marL="75438" marR="75438" marT="37719" marB="37719" horzOverflow="overflow">
                    <a:lnL>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995669505"/>
                  </a:ext>
                </a:extLst>
              </a:tr>
              <a:tr h="35204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Volume</a:t>
                      </a:r>
                      <a:endParaRPr kumimoji="0" lang="ar-SA" sz="1800" b="0" i="0" u="none" strike="noStrike" cap="none" normalizeH="0" baseline="0" dirty="0">
                        <a:ln>
                          <a:noFill/>
                        </a:ln>
                        <a:solidFill>
                          <a:srgbClr val="000000"/>
                        </a:solidFill>
                        <a:effectLst/>
                        <a:latin typeface="Book Antiqua" pitchFamily="18" charset="0"/>
                        <a:cs typeface="Arial" pitchFamily="34" charset="0"/>
                      </a:endParaRPr>
                    </a:p>
                  </a:txBody>
                  <a:tcPr marL="75438" marR="75438" marT="37719" marB="37719" horzOverflow="overflow">
                    <a:lnL w="12700" cmpd="sng">
                      <a:noFill/>
                    </a:lnL>
                    <a:lnR>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rgbClr val="FF0000"/>
                          </a:solidFill>
                          <a:effectLst/>
                        </a:rPr>
                        <a:t>18,880 km</a:t>
                      </a:r>
                      <a:r>
                        <a:rPr kumimoji="0" lang="en-US" sz="1800" b="1" u="none" strike="noStrike" cap="none" normalizeH="0" baseline="30000" dirty="0">
                          <a:ln>
                            <a:noFill/>
                          </a:ln>
                          <a:solidFill>
                            <a:srgbClr val="FF0000"/>
                          </a:solidFill>
                          <a:effectLst/>
                        </a:rPr>
                        <a:t>3</a:t>
                      </a:r>
                      <a:endParaRPr kumimoji="0" lang="ar-SA" sz="1800" b="1" i="0" u="none" strike="noStrike" cap="none" normalizeH="0" baseline="30000" dirty="0">
                        <a:ln>
                          <a:noFill/>
                        </a:ln>
                        <a:solidFill>
                          <a:srgbClr val="FF0000"/>
                        </a:solidFill>
                        <a:effectLst/>
                        <a:latin typeface="Book Antiqua" pitchFamily="18" charset="0"/>
                        <a:cs typeface="Arial" pitchFamily="34" charset="0"/>
                      </a:endParaRPr>
                    </a:p>
                  </a:txBody>
                  <a:tcPr marL="75438" marR="75438" marT="37719" marB="37719" horzOverflow="overflow">
                    <a:lnL>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21123354"/>
                  </a:ext>
                </a:extLst>
              </a:tr>
              <a:tr h="35204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Maximum depth</a:t>
                      </a:r>
                      <a:endParaRPr kumimoji="0" lang="ar-SA" sz="1800" b="0" i="0" u="none" strike="noStrike" cap="none" normalizeH="0" baseline="0" dirty="0">
                        <a:ln>
                          <a:noFill/>
                        </a:ln>
                        <a:solidFill>
                          <a:srgbClr val="000000"/>
                        </a:solidFill>
                        <a:effectLst/>
                        <a:latin typeface="Book Antiqua" pitchFamily="18" charset="0"/>
                        <a:cs typeface="Arial" pitchFamily="34" charset="0"/>
                      </a:endParaRPr>
                    </a:p>
                  </a:txBody>
                  <a:tcPr marL="75438" marR="75438" marT="37719" marB="37719" horzOverflow="overflow">
                    <a:lnL w="12700" cmpd="sng">
                      <a:noFill/>
                    </a:lnL>
                    <a:lnR>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rgbClr val="FF0000"/>
                          </a:solidFill>
                          <a:effectLst/>
                        </a:rPr>
                        <a:t>1,470 m</a:t>
                      </a:r>
                      <a:endParaRPr kumimoji="0" lang="ar-SA" sz="1800" b="1" i="0" u="none" strike="noStrike" cap="none" normalizeH="0" baseline="0" dirty="0">
                        <a:ln>
                          <a:noFill/>
                        </a:ln>
                        <a:solidFill>
                          <a:srgbClr val="FF0000"/>
                        </a:solidFill>
                        <a:effectLst/>
                        <a:latin typeface="Book Antiqua" pitchFamily="18" charset="0"/>
                        <a:cs typeface="Arial" pitchFamily="34" charset="0"/>
                      </a:endParaRPr>
                    </a:p>
                  </a:txBody>
                  <a:tcPr marL="75438" marR="75438" marT="37719" marB="37719" horzOverflow="overflow">
                    <a:lnL>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63726242"/>
                  </a:ext>
                </a:extLst>
              </a:tr>
              <a:tr h="35204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Average depth</a:t>
                      </a:r>
                      <a:endParaRPr kumimoji="0" lang="ar-SA" sz="1800" b="0" i="0" u="none" strike="noStrike" cap="none" normalizeH="0" baseline="0" dirty="0">
                        <a:ln>
                          <a:noFill/>
                        </a:ln>
                        <a:solidFill>
                          <a:srgbClr val="000000"/>
                        </a:solidFill>
                        <a:effectLst/>
                        <a:latin typeface="Book Antiqua" pitchFamily="18" charset="0"/>
                        <a:cs typeface="Arial" pitchFamily="34" charset="0"/>
                      </a:endParaRPr>
                    </a:p>
                  </a:txBody>
                  <a:tcPr marL="75438" marR="75438" marT="37719" marB="37719" horzOverflow="overflow">
                    <a:lnL w="12700" cmpd="sng">
                      <a:noFill/>
                    </a:lnL>
                    <a:lnR>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570 m</a:t>
                      </a:r>
                      <a:endParaRPr kumimoji="0" lang="ar-SA" sz="1800" b="0" i="0" u="none" strike="noStrike" cap="none" normalizeH="0" baseline="0" dirty="0">
                        <a:ln>
                          <a:noFill/>
                        </a:ln>
                        <a:solidFill>
                          <a:srgbClr val="000000"/>
                        </a:solidFill>
                        <a:effectLst/>
                        <a:latin typeface="Book Antiqua" pitchFamily="18" charset="0"/>
                        <a:cs typeface="Arial" pitchFamily="34" charset="0"/>
                      </a:endParaRPr>
                    </a:p>
                  </a:txBody>
                  <a:tcPr marL="75438" marR="75438" marT="37719" marB="37719" horzOverflow="overflow">
                    <a:lnL>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892977601"/>
                  </a:ext>
                </a:extLst>
              </a:tr>
              <a:tr h="35204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Length </a:t>
                      </a:r>
                      <a:endParaRPr kumimoji="0" lang="ar-SA" sz="1800" b="0" i="0" u="none" strike="noStrike" cap="none" normalizeH="0" baseline="0" dirty="0">
                        <a:ln>
                          <a:noFill/>
                        </a:ln>
                        <a:solidFill>
                          <a:srgbClr val="000000"/>
                        </a:solidFill>
                        <a:effectLst/>
                        <a:latin typeface="Book Antiqua" pitchFamily="18" charset="0"/>
                        <a:cs typeface="Arial" pitchFamily="34" charset="0"/>
                      </a:endParaRPr>
                    </a:p>
                  </a:txBody>
                  <a:tcPr marL="75438" marR="75438" marT="37719" marB="37719" horzOverflow="overflow">
                    <a:lnL w="12700" cmpd="sng">
                      <a:noFill/>
                    </a:lnL>
                    <a:lnR>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670 km</a:t>
                      </a:r>
                      <a:endParaRPr kumimoji="0" lang="ar-SA" sz="1800" b="0" i="0" u="none" strike="noStrike" cap="none" normalizeH="0" baseline="0" dirty="0">
                        <a:ln>
                          <a:noFill/>
                        </a:ln>
                        <a:solidFill>
                          <a:srgbClr val="000000"/>
                        </a:solidFill>
                        <a:effectLst/>
                        <a:latin typeface="Book Antiqua" pitchFamily="18" charset="0"/>
                        <a:cs typeface="Arial" pitchFamily="34" charset="0"/>
                      </a:endParaRPr>
                    </a:p>
                  </a:txBody>
                  <a:tcPr marL="75438" marR="75438" marT="37719" marB="37719" horzOverflow="overflow">
                    <a:lnL>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541666372"/>
                  </a:ext>
                </a:extLst>
              </a:tr>
              <a:tr h="35204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Width</a:t>
                      </a:r>
                      <a:endParaRPr kumimoji="0" lang="ar-SA" sz="1800" b="0" i="0" u="none" strike="noStrike" cap="none" normalizeH="0" baseline="0" dirty="0">
                        <a:ln>
                          <a:noFill/>
                        </a:ln>
                        <a:solidFill>
                          <a:srgbClr val="000000"/>
                        </a:solidFill>
                        <a:effectLst/>
                        <a:latin typeface="Book Antiqua" pitchFamily="18" charset="0"/>
                        <a:cs typeface="Arial" pitchFamily="34" charset="0"/>
                      </a:endParaRPr>
                    </a:p>
                  </a:txBody>
                  <a:tcPr marL="75438" marR="75438" marT="37719" marB="37719" horzOverflow="overflow">
                    <a:lnL w="12700" cmpd="sng">
                      <a:noFill/>
                    </a:lnL>
                    <a:lnR>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50 km</a:t>
                      </a:r>
                      <a:endParaRPr kumimoji="0" lang="ar-SA" sz="1800" b="0" i="0" u="none" strike="noStrike" cap="none" normalizeH="0" baseline="0" dirty="0">
                        <a:ln>
                          <a:noFill/>
                        </a:ln>
                        <a:solidFill>
                          <a:srgbClr val="000000"/>
                        </a:solidFill>
                        <a:effectLst/>
                        <a:latin typeface="Book Antiqua" pitchFamily="18" charset="0"/>
                        <a:cs typeface="Arial" pitchFamily="34" charset="0"/>
                      </a:endParaRPr>
                    </a:p>
                  </a:txBody>
                  <a:tcPr marL="75438" marR="75438" marT="37719" marB="37719" horzOverflow="overflow">
                    <a:lnL>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334480845"/>
                  </a:ext>
                </a:extLst>
              </a:tr>
              <a:tr h="47777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Flushing time</a:t>
                      </a:r>
                      <a:endParaRPr kumimoji="0" lang="ar-SA" sz="1800" b="0" i="0" u="none" strike="noStrike" cap="none" normalizeH="0" baseline="0" dirty="0">
                        <a:ln>
                          <a:noFill/>
                        </a:ln>
                        <a:solidFill>
                          <a:srgbClr val="000000"/>
                        </a:solidFill>
                        <a:effectLst/>
                        <a:latin typeface="Book Antiqua" pitchFamily="18" charset="0"/>
                        <a:cs typeface="Arial" pitchFamily="34" charset="0"/>
                      </a:endParaRPr>
                    </a:p>
                  </a:txBody>
                  <a:tcPr marL="75438" marR="75438" marT="37719" marB="37719" horzOverflow="overflow">
                    <a:lnL w="12700" cmpd="sng">
                      <a:noFill/>
                    </a:lnL>
                    <a:lnR>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FF0000"/>
                          </a:solidFill>
                          <a:effectLst/>
                        </a:rPr>
                        <a:t>7,000 years</a:t>
                      </a:r>
                      <a:endParaRPr kumimoji="0" lang="ar-SA" sz="2600" b="1" i="0" u="none" strike="noStrike" cap="none" normalizeH="0" baseline="0" dirty="0">
                        <a:ln>
                          <a:noFill/>
                        </a:ln>
                        <a:solidFill>
                          <a:srgbClr val="FF0000"/>
                        </a:solidFill>
                        <a:effectLst/>
                        <a:latin typeface="Book Antiqua" pitchFamily="18" charset="0"/>
                        <a:cs typeface="Arial" pitchFamily="34" charset="0"/>
                      </a:endParaRPr>
                    </a:p>
                  </a:txBody>
                  <a:tcPr marL="75438" marR="75438" marT="37719" marB="37719" horzOverflow="overflow">
                    <a:lnL>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4243202666"/>
                  </a:ext>
                </a:extLst>
              </a:tr>
              <a:tr h="35204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Residence time</a:t>
                      </a:r>
                      <a:endParaRPr kumimoji="0" lang="ar-SA" sz="1800" b="0" i="0" u="none" strike="noStrike" cap="none" normalizeH="0" baseline="0" dirty="0">
                        <a:ln>
                          <a:noFill/>
                        </a:ln>
                        <a:solidFill>
                          <a:srgbClr val="000000"/>
                        </a:solidFill>
                        <a:effectLst/>
                        <a:latin typeface="Book Antiqua" pitchFamily="18" charset="0"/>
                        <a:cs typeface="Arial" pitchFamily="34" charset="0"/>
                      </a:endParaRPr>
                    </a:p>
                  </a:txBody>
                  <a:tcPr marL="75438" marR="75438" marT="37719" marB="37719" horzOverflow="overflow">
                    <a:lnL w="12700" cmpd="sng">
                      <a:noFill/>
                    </a:lnL>
                    <a:lnR>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rgbClr val="FF0000"/>
                          </a:solidFill>
                          <a:effectLst/>
                        </a:rPr>
                        <a:t>440 years</a:t>
                      </a:r>
                      <a:endParaRPr kumimoji="0" lang="ar-SA" sz="1800" b="1" i="0" u="none" strike="noStrike" cap="none" normalizeH="0" baseline="0" dirty="0">
                        <a:ln>
                          <a:noFill/>
                        </a:ln>
                        <a:solidFill>
                          <a:srgbClr val="FF0000"/>
                        </a:solidFill>
                        <a:effectLst/>
                        <a:latin typeface="Book Antiqua" pitchFamily="18" charset="0"/>
                        <a:cs typeface="Arial" pitchFamily="34" charset="0"/>
                      </a:endParaRPr>
                    </a:p>
                  </a:txBody>
                  <a:tcPr marL="75438" marR="75438" marT="37719" marB="37719" horzOverflow="overflow">
                    <a:lnL>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473350628"/>
                  </a:ext>
                </a:extLst>
              </a:tr>
              <a:tr h="35204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Drainage area</a:t>
                      </a:r>
                      <a:endParaRPr kumimoji="0" lang="ar-SA" sz="1800" b="0" i="0" u="none" strike="noStrike" cap="none" normalizeH="0" baseline="0" dirty="0">
                        <a:ln>
                          <a:noFill/>
                        </a:ln>
                        <a:solidFill>
                          <a:srgbClr val="000000"/>
                        </a:solidFill>
                        <a:effectLst/>
                        <a:latin typeface="Book Antiqua" pitchFamily="18" charset="0"/>
                        <a:cs typeface="Arial" pitchFamily="34" charset="0"/>
                      </a:endParaRPr>
                    </a:p>
                  </a:txBody>
                  <a:tcPr marL="75438" marR="75438" marT="37719" marB="37719" horzOverflow="overflow">
                    <a:lnL w="12700" cmpd="sng">
                      <a:noFill/>
                    </a:lnL>
                    <a:lnR>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232,000 km</a:t>
                      </a:r>
                      <a:r>
                        <a:rPr kumimoji="0" lang="en-US" sz="1800" u="none" strike="noStrike" cap="none" normalizeH="0" baseline="30000" dirty="0">
                          <a:ln>
                            <a:noFill/>
                          </a:ln>
                          <a:effectLst/>
                        </a:rPr>
                        <a:t>2</a:t>
                      </a:r>
                      <a:endParaRPr kumimoji="0" lang="ar-SA" sz="1800" b="0" i="0" u="none" strike="noStrike" cap="none" normalizeH="0" baseline="30000" dirty="0">
                        <a:ln>
                          <a:noFill/>
                        </a:ln>
                        <a:solidFill>
                          <a:srgbClr val="000000"/>
                        </a:solidFill>
                        <a:effectLst/>
                        <a:latin typeface="Book Antiqua" pitchFamily="18" charset="0"/>
                        <a:cs typeface="Arial" pitchFamily="34" charset="0"/>
                      </a:endParaRPr>
                    </a:p>
                  </a:txBody>
                  <a:tcPr marL="75438" marR="75438" marT="37719" marB="37719" horzOverflow="overflow">
                    <a:lnL>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144065650"/>
                  </a:ext>
                </a:extLst>
              </a:tr>
              <a:tr h="35204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Population</a:t>
                      </a:r>
                      <a:endParaRPr kumimoji="0" lang="ar-SA" sz="1800" b="0" i="0" u="none" strike="noStrike" cap="none" normalizeH="0" baseline="0" dirty="0">
                        <a:ln>
                          <a:noFill/>
                        </a:ln>
                        <a:solidFill>
                          <a:srgbClr val="000000"/>
                        </a:solidFill>
                        <a:effectLst/>
                        <a:latin typeface="Book Antiqua" pitchFamily="18" charset="0"/>
                        <a:cs typeface="Arial" pitchFamily="34" charset="0"/>
                      </a:endParaRPr>
                    </a:p>
                  </a:txBody>
                  <a:tcPr marL="75438" marR="75438" marT="37719" marB="37719" horzOverflow="overflow">
                    <a:lnL w="12700" cmpd="sng">
                      <a:noFill/>
                    </a:lnL>
                    <a:lnR>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10 million</a:t>
                      </a:r>
                      <a:endParaRPr kumimoji="0" lang="ar-SA" sz="1800" b="0" i="0" u="none" strike="noStrike" cap="none" normalizeH="0" baseline="0" dirty="0">
                        <a:ln>
                          <a:noFill/>
                        </a:ln>
                        <a:solidFill>
                          <a:srgbClr val="000000"/>
                        </a:solidFill>
                        <a:effectLst/>
                        <a:latin typeface="Book Antiqua" pitchFamily="18" charset="0"/>
                        <a:cs typeface="Arial" pitchFamily="34" charset="0"/>
                      </a:endParaRPr>
                    </a:p>
                  </a:txBody>
                  <a:tcPr marL="75438" marR="75438" marT="37719" marB="37719" horzOverflow="overflow">
                    <a:lnL>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295808518"/>
                  </a:ext>
                </a:extLst>
              </a:tr>
              <a:tr h="35204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Age</a:t>
                      </a:r>
                      <a:endParaRPr kumimoji="0" lang="ar-SA" sz="1800" b="0" i="0" u="none" strike="noStrike" cap="none" normalizeH="0" baseline="0" dirty="0">
                        <a:ln>
                          <a:noFill/>
                        </a:ln>
                        <a:solidFill>
                          <a:srgbClr val="000000"/>
                        </a:solidFill>
                        <a:effectLst/>
                        <a:latin typeface="Book Antiqua" pitchFamily="18" charset="0"/>
                        <a:cs typeface="Arial" pitchFamily="34" charset="0"/>
                      </a:endParaRPr>
                    </a:p>
                  </a:txBody>
                  <a:tcPr marL="75438" marR="75438" marT="37719" marB="37719" horzOverflow="overflow">
                    <a:lnL w="12700" cmpd="sng">
                      <a:noFill/>
                    </a:lnL>
                    <a:lnR>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lang="en-US" sz="1800" b="1" dirty="0">
                          <a:solidFill>
                            <a:srgbClr val="FF0000"/>
                          </a:solidFill>
                        </a:rPr>
                        <a:t>12 – 20 m </a:t>
                      </a:r>
                      <a:r>
                        <a:rPr lang="en-US" sz="1800" b="1" dirty="0" err="1">
                          <a:solidFill>
                            <a:srgbClr val="FF0000"/>
                          </a:solidFill>
                        </a:rPr>
                        <a:t>yrs</a:t>
                      </a:r>
                      <a:r>
                        <a:rPr lang="en-US" sz="1800" b="1" dirty="0">
                          <a:solidFill>
                            <a:srgbClr val="FF0000"/>
                          </a:solidFill>
                        </a:rPr>
                        <a:t> </a:t>
                      </a:r>
                      <a:endParaRPr kumimoji="0" lang="ar-SA" sz="1800" b="1" i="0" u="none" strike="noStrike" cap="none" normalizeH="0" baseline="0" dirty="0">
                        <a:ln>
                          <a:noFill/>
                        </a:ln>
                        <a:solidFill>
                          <a:srgbClr val="FF0000"/>
                        </a:solidFill>
                        <a:effectLst/>
                        <a:latin typeface="Book Antiqua" pitchFamily="18" charset="0"/>
                        <a:cs typeface="Arial" pitchFamily="34" charset="0"/>
                      </a:endParaRPr>
                    </a:p>
                  </a:txBody>
                  <a:tcPr marL="75438" marR="75438" marT="37719" marB="37719" horzOverflow="overflow">
                    <a:lnL>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730785461"/>
                  </a:ext>
                </a:extLst>
              </a:tr>
              <a:tr h="35204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Diverse  organisms</a:t>
                      </a:r>
                      <a:endParaRPr kumimoji="0" lang="ar-SA" sz="1800" b="0" i="0" u="none" strike="noStrike" cap="none" normalizeH="0" baseline="0" dirty="0">
                        <a:ln>
                          <a:noFill/>
                        </a:ln>
                        <a:solidFill>
                          <a:srgbClr val="000000"/>
                        </a:solidFill>
                        <a:effectLst/>
                        <a:latin typeface="Book Antiqua" pitchFamily="18" charset="0"/>
                        <a:cs typeface="Arial" pitchFamily="34" charset="0"/>
                      </a:endParaRPr>
                    </a:p>
                  </a:txBody>
                  <a:tcPr marL="75438" marR="75438" marT="37719" marB="37719" horzOverflow="overflow">
                    <a:lnL w="12700" cmpd="sng">
                      <a:noFill/>
                    </a:lnL>
                    <a:lnR>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rgbClr val="FF0000"/>
                          </a:solidFill>
                          <a:effectLst/>
                        </a:rPr>
                        <a:t>&gt; 1500</a:t>
                      </a:r>
                      <a:endParaRPr kumimoji="0" lang="ar-SA" sz="1800" b="1" i="0" u="none" strike="noStrike" cap="none" normalizeH="0" baseline="0" dirty="0">
                        <a:ln>
                          <a:noFill/>
                        </a:ln>
                        <a:solidFill>
                          <a:srgbClr val="FF0000"/>
                        </a:solidFill>
                        <a:effectLst/>
                        <a:latin typeface="Book Antiqua" pitchFamily="18" charset="0"/>
                        <a:cs typeface="Arial" pitchFamily="34" charset="0"/>
                      </a:endParaRPr>
                    </a:p>
                  </a:txBody>
                  <a:tcPr marL="75438" marR="75438" marT="37719" marB="37719" horzOverflow="overflow">
                    <a:lnL>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452477740"/>
                  </a:ext>
                </a:extLst>
              </a:tr>
              <a:tr h="35204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Endemism</a:t>
                      </a:r>
                      <a:endParaRPr kumimoji="0" lang="ar-SA" sz="1800" b="0" i="0" u="none" strike="noStrike" cap="none" normalizeH="0" baseline="0" dirty="0">
                        <a:ln>
                          <a:noFill/>
                        </a:ln>
                        <a:solidFill>
                          <a:srgbClr val="000000"/>
                        </a:solidFill>
                        <a:effectLst/>
                        <a:latin typeface="Book Antiqua" pitchFamily="18" charset="0"/>
                        <a:cs typeface="Arial" pitchFamily="34" charset="0"/>
                      </a:endParaRPr>
                    </a:p>
                  </a:txBody>
                  <a:tcPr marL="75438" marR="75438" marT="37719" marB="37719" horzOverflow="overflow">
                    <a:lnL w="12700" cmpd="sng">
                      <a:noFill/>
                    </a:lnL>
                    <a:lnR>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rgbClr val="FF0000"/>
                          </a:solidFill>
                          <a:effectLst/>
                        </a:rPr>
                        <a:t>≈ 70%</a:t>
                      </a:r>
                      <a:endParaRPr kumimoji="0" lang="ar-SA" sz="1800" b="1" i="0" u="none" strike="noStrike" cap="none" normalizeH="0" baseline="0" dirty="0">
                        <a:ln>
                          <a:noFill/>
                        </a:ln>
                        <a:solidFill>
                          <a:srgbClr val="FF0000"/>
                        </a:solidFill>
                        <a:effectLst/>
                        <a:latin typeface="Book Antiqua" pitchFamily="18" charset="0"/>
                        <a:cs typeface="Arial" pitchFamily="34" charset="0"/>
                      </a:endParaRPr>
                    </a:p>
                  </a:txBody>
                  <a:tcPr marL="75438" marR="75438" marT="37719" marB="37719" horzOverflow="overflow">
                    <a:lnL>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400140649"/>
                  </a:ext>
                </a:extLst>
              </a:tr>
            </a:tbl>
          </a:graphicData>
        </a:graphic>
      </p:graphicFrame>
      <p:pic>
        <p:nvPicPr>
          <p:cNvPr id="10" name="Picture 9">
            <a:extLst>
              <a:ext uri="{FF2B5EF4-FFF2-40B4-BE49-F238E27FC236}">
                <a16:creationId xmlns:a16="http://schemas.microsoft.com/office/drawing/2014/main" id="{8BC1F715-96DF-4EE9-B1A5-5E0A06A5F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163" y="1057275"/>
            <a:ext cx="4642339" cy="5657850"/>
          </a:xfrm>
          <a:prstGeom prst="rect">
            <a:avLst/>
          </a:prstGeom>
        </p:spPr>
      </p:pic>
      <p:sp>
        <p:nvSpPr>
          <p:cNvPr id="11" name="Oval 10">
            <a:extLst>
              <a:ext uri="{FF2B5EF4-FFF2-40B4-BE49-F238E27FC236}">
                <a16:creationId xmlns:a16="http://schemas.microsoft.com/office/drawing/2014/main" id="{04A8B9E3-131C-4EF3-A674-D06C428E5CCE}"/>
              </a:ext>
            </a:extLst>
          </p:cNvPr>
          <p:cNvSpPr/>
          <p:nvPr/>
        </p:nvSpPr>
        <p:spPr>
          <a:xfrm>
            <a:off x="900861" y="3195905"/>
            <a:ext cx="1157204" cy="17797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a:p>
        </p:txBody>
      </p:sp>
    </p:spTree>
    <p:extLst>
      <p:ext uri="{BB962C8B-B14F-4D97-AF65-F5344CB8AC3E}">
        <p14:creationId xmlns:p14="http://schemas.microsoft.com/office/powerpoint/2010/main" val="54370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309A-FCEF-40D6-BDE8-CC1E14C8B47E}"/>
              </a:ext>
            </a:extLst>
          </p:cNvPr>
          <p:cNvSpPr>
            <a:spLocks noGrp="1"/>
          </p:cNvSpPr>
          <p:nvPr>
            <p:ph type="title"/>
          </p:nvPr>
        </p:nvSpPr>
        <p:spPr>
          <a:xfrm>
            <a:off x="277929" y="1815380"/>
            <a:ext cx="3485860" cy="2405424"/>
          </a:xfrm>
        </p:spPr>
        <p:txBody>
          <a:bodyPr spcFirstLastPara="1" vert="horz" wrap="square" lIns="75438" tIns="37719" rIns="75438" bIns="37719" rtlCol="0" anchor="b" anchorCtr="0">
            <a:normAutofit fontScale="90000"/>
          </a:bodyPr>
          <a:lstStyle/>
          <a:p>
            <a:pPr algn="ctr"/>
            <a:r>
              <a:rPr lang="en-US" sz="3960" dirty="0">
                <a:solidFill>
                  <a:srgbClr val="FFFFFF"/>
                </a:solidFill>
              </a:rPr>
              <a:t>Lake Tanganyika have high biodiversity and </a:t>
            </a:r>
            <a:br>
              <a:rPr lang="en-US" sz="3960" dirty="0">
                <a:solidFill>
                  <a:srgbClr val="FFFFFF"/>
                </a:solidFill>
              </a:rPr>
            </a:br>
            <a:r>
              <a:rPr lang="en-US" sz="3960" dirty="0">
                <a:solidFill>
                  <a:srgbClr val="FFFFFF"/>
                </a:solidFill>
              </a:rPr>
              <a:t>endemism</a:t>
            </a:r>
            <a:endParaRPr lang="en-US" sz="3960" kern="1200" dirty="0">
              <a:solidFill>
                <a:srgbClr val="FFFFFF"/>
              </a:solidFill>
              <a:latin typeface="+mj-lt"/>
              <a:ea typeface="+mj-ea"/>
              <a:cs typeface="+mj-cs"/>
            </a:endParaRPr>
          </a:p>
        </p:txBody>
      </p:sp>
      <p:pic>
        <p:nvPicPr>
          <p:cNvPr id="8" name="Picture 2" descr="fish9">
            <a:extLst>
              <a:ext uri="{FF2B5EF4-FFF2-40B4-BE49-F238E27FC236}">
                <a16:creationId xmlns:a16="http://schemas.microsoft.com/office/drawing/2014/main" id="{60BC4E9B-F614-47A5-B776-82336BE92404}"/>
              </a:ext>
            </a:extLst>
          </p:cNvPr>
          <p:cNvPicPr>
            <a:picLocks noChangeAspect="1" noChangeArrowheads="1"/>
          </p:cNvPicPr>
          <p:nvPr/>
        </p:nvPicPr>
        <p:blipFill>
          <a:blip r:embed="rId2">
            <a:lum bright="10000"/>
            <a:extLst>
              <a:ext uri="{28A0092B-C50C-407E-A947-70E740481C1C}">
                <a14:useLocalDpi xmlns:a14="http://schemas.microsoft.com/office/drawing/2010/main" val="0"/>
              </a:ext>
            </a:extLst>
          </a:blip>
          <a:srcRect l="5203" t="11595" r="12129" b="10336"/>
          <a:stretch>
            <a:fillRect/>
          </a:stretch>
        </p:blipFill>
        <p:spPr bwMode="auto">
          <a:xfrm>
            <a:off x="7729692" y="3136556"/>
            <a:ext cx="1809355" cy="134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fish8">
            <a:extLst>
              <a:ext uri="{FF2B5EF4-FFF2-40B4-BE49-F238E27FC236}">
                <a16:creationId xmlns:a16="http://schemas.microsoft.com/office/drawing/2014/main" id="{CABDD565-FC72-40F7-877F-B360D95BCF80}"/>
              </a:ext>
            </a:extLst>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l="9053" t="9174" r="11789" b="19733"/>
          <a:stretch>
            <a:fillRect/>
          </a:stretch>
        </p:blipFill>
        <p:spPr bwMode="auto">
          <a:xfrm>
            <a:off x="4078828" y="3133567"/>
            <a:ext cx="1848159" cy="134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fish2">
            <a:extLst>
              <a:ext uri="{FF2B5EF4-FFF2-40B4-BE49-F238E27FC236}">
                <a16:creationId xmlns:a16="http://schemas.microsoft.com/office/drawing/2014/main" id="{D6C7EA6D-4DEF-4083-9E19-97BE52A93E16}"/>
              </a:ext>
            </a:extLst>
          </p:cNvPr>
          <p:cNvPicPr>
            <a:picLocks noChangeAspect="1" noChangeArrowheads="1"/>
          </p:cNvPicPr>
          <p:nvPr/>
        </p:nvPicPr>
        <p:blipFill>
          <a:blip r:embed="rId4">
            <a:lum bright="10000"/>
            <a:extLst>
              <a:ext uri="{28A0092B-C50C-407E-A947-70E740481C1C}">
                <a14:useLocalDpi xmlns:a14="http://schemas.microsoft.com/office/drawing/2010/main" val="0"/>
              </a:ext>
            </a:extLst>
          </a:blip>
          <a:srcRect l="8369" t="13953" r="12970" b="13954"/>
          <a:stretch>
            <a:fillRect/>
          </a:stretch>
        </p:blipFill>
        <p:spPr bwMode="auto">
          <a:xfrm>
            <a:off x="7729692" y="4479358"/>
            <a:ext cx="1809355" cy="134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fish3">
            <a:extLst>
              <a:ext uri="{FF2B5EF4-FFF2-40B4-BE49-F238E27FC236}">
                <a16:creationId xmlns:a16="http://schemas.microsoft.com/office/drawing/2014/main" id="{C6ED56C1-0BD8-4520-81F1-C41246AF3A08}"/>
              </a:ext>
            </a:extLst>
          </p:cNvPr>
          <p:cNvPicPr>
            <a:picLocks noChangeAspect="1" noChangeArrowheads="1"/>
          </p:cNvPicPr>
          <p:nvPr/>
        </p:nvPicPr>
        <p:blipFill>
          <a:blip r:embed="rId5">
            <a:lum bright="10000"/>
            <a:extLst>
              <a:ext uri="{28A0092B-C50C-407E-A947-70E740481C1C}">
                <a14:useLocalDpi xmlns:a14="http://schemas.microsoft.com/office/drawing/2010/main" val="0"/>
              </a:ext>
            </a:extLst>
          </a:blip>
          <a:srcRect l="5147" t="12195" r="14224" b="12195"/>
          <a:stretch>
            <a:fillRect/>
          </a:stretch>
        </p:blipFill>
        <p:spPr bwMode="auto">
          <a:xfrm>
            <a:off x="4110984" y="1793754"/>
            <a:ext cx="1809355" cy="134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fish1">
            <a:extLst>
              <a:ext uri="{FF2B5EF4-FFF2-40B4-BE49-F238E27FC236}">
                <a16:creationId xmlns:a16="http://schemas.microsoft.com/office/drawing/2014/main" id="{B4964BC2-6FA3-47B8-AF28-917EB16EA271}"/>
              </a:ext>
            </a:extLst>
          </p:cNvPr>
          <p:cNvPicPr>
            <a:picLocks noChangeAspect="1" noChangeArrowheads="1"/>
          </p:cNvPicPr>
          <p:nvPr/>
        </p:nvPicPr>
        <p:blipFill>
          <a:blip r:embed="rId6">
            <a:lum bright="10000"/>
            <a:extLst>
              <a:ext uri="{28A0092B-C50C-407E-A947-70E740481C1C}">
                <a14:useLocalDpi xmlns:a14="http://schemas.microsoft.com/office/drawing/2010/main" val="0"/>
              </a:ext>
            </a:extLst>
          </a:blip>
          <a:srcRect l="4933" t="11823" r="17780" b="14877"/>
          <a:stretch>
            <a:fillRect/>
          </a:stretch>
        </p:blipFill>
        <p:spPr bwMode="auto">
          <a:xfrm>
            <a:off x="4129032" y="4477864"/>
            <a:ext cx="1810257" cy="134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fish7">
            <a:extLst>
              <a:ext uri="{FF2B5EF4-FFF2-40B4-BE49-F238E27FC236}">
                <a16:creationId xmlns:a16="http://schemas.microsoft.com/office/drawing/2014/main" id="{F7801833-98FD-4EF6-B0C4-7B8C0CD3E1EE}"/>
              </a:ext>
            </a:extLst>
          </p:cNvPr>
          <p:cNvPicPr>
            <a:picLocks noChangeAspect="1" noChangeArrowheads="1"/>
          </p:cNvPicPr>
          <p:nvPr/>
        </p:nvPicPr>
        <p:blipFill>
          <a:blip r:embed="rId7">
            <a:lum bright="10000"/>
            <a:extLst>
              <a:ext uri="{28A0092B-C50C-407E-A947-70E740481C1C}">
                <a14:useLocalDpi xmlns:a14="http://schemas.microsoft.com/office/drawing/2010/main" val="0"/>
              </a:ext>
            </a:extLst>
          </a:blip>
          <a:srcRect l="8795" t="14125" r="8537" b="12898"/>
          <a:stretch>
            <a:fillRect/>
          </a:stretch>
        </p:blipFill>
        <p:spPr bwMode="auto">
          <a:xfrm>
            <a:off x="5920338" y="3135821"/>
            <a:ext cx="1809354" cy="134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fish4">
            <a:extLst>
              <a:ext uri="{FF2B5EF4-FFF2-40B4-BE49-F238E27FC236}">
                <a16:creationId xmlns:a16="http://schemas.microsoft.com/office/drawing/2014/main" id="{912D3CDD-3348-43B7-B721-D17BAF2CCFCD}"/>
              </a:ext>
            </a:extLst>
          </p:cNvPr>
          <p:cNvPicPr>
            <a:picLocks noChangeAspect="1" noChangeArrowheads="1"/>
          </p:cNvPicPr>
          <p:nvPr/>
        </p:nvPicPr>
        <p:blipFill>
          <a:blip r:embed="rId8">
            <a:lum bright="10000"/>
            <a:extLst>
              <a:ext uri="{28A0092B-C50C-407E-A947-70E740481C1C}">
                <a14:useLocalDpi xmlns:a14="http://schemas.microsoft.com/office/drawing/2010/main" val="0"/>
              </a:ext>
            </a:extLst>
          </a:blip>
          <a:srcRect l="6905" t="13165" r="11974" b="5211"/>
          <a:stretch>
            <a:fillRect/>
          </a:stretch>
        </p:blipFill>
        <p:spPr bwMode="auto">
          <a:xfrm>
            <a:off x="5920338" y="4477864"/>
            <a:ext cx="1809354" cy="134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fish5">
            <a:extLst>
              <a:ext uri="{FF2B5EF4-FFF2-40B4-BE49-F238E27FC236}">
                <a16:creationId xmlns:a16="http://schemas.microsoft.com/office/drawing/2014/main" id="{95141B79-9BD7-4EB1-8CC5-754424143FFD}"/>
              </a:ext>
            </a:extLst>
          </p:cNvPr>
          <p:cNvPicPr>
            <a:picLocks noChangeAspect="1" noChangeArrowheads="1"/>
          </p:cNvPicPr>
          <p:nvPr/>
        </p:nvPicPr>
        <p:blipFill>
          <a:blip r:embed="rId9">
            <a:lum bright="10000"/>
            <a:extLst>
              <a:ext uri="{28A0092B-C50C-407E-A947-70E740481C1C}">
                <a14:useLocalDpi xmlns:a14="http://schemas.microsoft.com/office/drawing/2010/main" val="0"/>
              </a:ext>
            </a:extLst>
          </a:blip>
          <a:srcRect l="5020" t="8812" r="12312" b="12665"/>
          <a:stretch>
            <a:fillRect/>
          </a:stretch>
        </p:blipFill>
        <p:spPr bwMode="auto">
          <a:xfrm>
            <a:off x="5920338" y="1795248"/>
            <a:ext cx="1809355" cy="134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fish6">
            <a:extLst>
              <a:ext uri="{FF2B5EF4-FFF2-40B4-BE49-F238E27FC236}">
                <a16:creationId xmlns:a16="http://schemas.microsoft.com/office/drawing/2014/main" id="{4F5B671D-D7FA-4366-A954-6B7EC57530F0}"/>
              </a:ext>
            </a:extLst>
          </p:cNvPr>
          <p:cNvPicPr>
            <a:picLocks noChangeAspect="1" noChangeArrowheads="1"/>
          </p:cNvPicPr>
          <p:nvPr/>
        </p:nvPicPr>
        <p:blipFill>
          <a:blip r:embed="rId10">
            <a:lum bright="10000"/>
            <a:extLst>
              <a:ext uri="{28A0092B-C50C-407E-A947-70E740481C1C}">
                <a14:useLocalDpi xmlns:a14="http://schemas.microsoft.com/office/drawing/2010/main" val="0"/>
              </a:ext>
            </a:extLst>
          </a:blip>
          <a:srcRect l="5276" t="17647" r="12056" b="13971"/>
          <a:stretch>
            <a:fillRect/>
          </a:stretch>
        </p:blipFill>
        <p:spPr bwMode="auto">
          <a:xfrm>
            <a:off x="7729692" y="1793754"/>
            <a:ext cx="1809355" cy="134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E31B687-1B97-4D90-A0C1-08644C0BC8E2}"/>
              </a:ext>
            </a:extLst>
          </p:cNvPr>
          <p:cNvSpPr/>
          <p:nvPr/>
        </p:nvSpPr>
        <p:spPr>
          <a:xfrm>
            <a:off x="3953255" y="5977153"/>
            <a:ext cx="5929368" cy="707886"/>
          </a:xfrm>
          <a:prstGeom prst="rect">
            <a:avLst/>
          </a:prstGeom>
        </p:spPr>
        <p:txBody>
          <a:bodyPr wrap="square">
            <a:spAutoFit/>
          </a:bodyPr>
          <a:lstStyle/>
          <a:p>
            <a:r>
              <a:rPr lang="en-US" sz="2000" dirty="0">
                <a:solidFill>
                  <a:schemeClr val="bg1"/>
                </a:solidFill>
              </a:rPr>
              <a:t>LT - Cichlids &gt; 250 sp. 97% endemic (Salzburger et al 2005)</a:t>
            </a:r>
          </a:p>
        </p:txBody>
      </p:sp>
    </p:spTree>
    <p:extLst>
      <p:ext uri="{BB962C8B-B14F-4D97-AF65-F5344CB8AC3E}">
        <p14:creationId xmlns:p14="http://schemas.microsoft.com/office/powerpoint/2010/main" val="1739132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309A-FCEF-40D6-BDE8-CC1E14C8B47E}"/>
              </a:ext>
            </a:extLst>
          </p:cNvPr>
          <p:cNvSpPr>
            <a:spLocks noGrp="1"/>
          </p:cNvSpPr>
          <p:nvPr>
            <p:ph type="title"/>
          </p:nvPr>
        </p:nvSpPr>
        <p:spPr>
          <a:xfrm>
            <a:off x="220532" y="207592"/>
            <a:ext cx="3485860" cy="2405424"/>
          </a:xfrm>
        </p:spPr>
        <p:txBody>
          <a:bodyPr spcFirstLastPara="1" vert="horz" wrap="square" lIns="75438" tIns="37719" rIns="75438" bIns="37719" rtlCol="0" anchor="b" anchorCtr="0">
            <a:normAutofit/>
          </a:bodyPr>
          <a:lstStyle/>
          <a:p>
            <a:pPr algn="ctr"/>
            <a:r>
              <a:rPr lang="en-US" sz="3960" dirty="0">
                <a:solidFill>
                  <a:srgbClr val="FFFFFF"/>
                </a:solidFill>
              </a:rPr>
              <a:t>LT employs and feeds &gt;10mil people</a:t>
            </a:r>
            <a:endParaRPr lang="en-US" sz="3960" kern="1200" dirty="0">
              <a:solidFill>
                <a:srgbClr val="FFFFFF"/>
              </a:solidFill>
              <a:latin typeface="+mj-lt"/>
              <a:ea typeface="+mj-ea"/>
              <a:cs typeface="+mj-cs"/>
            </a:endParaRPr>
          </a:p>
        </p:txBody>
      </p:sp>
      <p:pic>
        <p:nvPicPr>
          <p:cNvPr id="19" name="Picture 4" descr="101-0174_IMG">
            <a:extLst>
              <a:ext uri="{FF2B5EF4-FFF2-40B4-BE49-F238E27FC236}">
                <a16:creationId xmlns:a16="http://schemas.microsoft.com/office/drawing/2014/main" id="{3A0D2B89-237A-44FA-863F-6D70AFD24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099" y="1474066"/>
            <a:ext cx="3442053" cy="258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fish3">
            <a:extLst>
              <a:ext uri="{FF2B5EF4-FFF2-40B4-BE49-F238E27FC236}">
                <a16:creationId xmlns:a16="http://schemas.microsoft.com/office/drawing/2014/main" id="{056E7FCF-87A4-42FD-9875-25B3F7C1E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8718" y="3901089"/>
            <a:ext cx="3442053" cy="258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kiziba children">
            <a:extLst>
              <a:ext uri="{FF2B5EF4-FFF2-40B4-BE49-F238E27FC236}">
                <a16:creationId xmlns:a16="http://schemas.microsoft.com/office/drawing/2014/main" id="{2EC1D626-C930-4A9C-A39E-27D43C1E2BC5}"/>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7749744" y="1784234"/>
            <a:ext cx="2134807" cy="160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AF2C133-A50A-4D96-83D1-C8623DEAF509}"/>
              </a:ext>
            </a:extLst>
          </p:cNvPr>
          <p:cNvSpPr txBox="1"/>
          <p:nvPr/>
        </p:nvSpPr>
        <p:spPr>
          <a:xfrm>
            <a:off x="6601420" y="806126"/>
            <a:ext cx="3190297" cy="400110"/>
          </a:xfrm>
          <a:prstGeom prst="rect">
            <a:avLst/>
          </a:prstGeom>
          <a:noFill/>
        </p:spPr>
        <p:txBody>
          <a:bodyPr wrap="none" rtlCol="0">
            <a:spAutoFit/>
          </a:bodyPr>
          <a:lstStyle/>
          <a:p>
            <a:r>
              <a:rPr lang="en-US" sz="2000" dirty="0">
                <a:solidFill>
                  <a:schemeClr val="bg1"/>
                </a:solidFill>
              </a:rPr>
              <a:t>Photo credit: C.M. O’Reilly</a:t>
            </a:r>
          </a:p>
        </p:txBody>
      </p:sp>
      <p:pic>
        <p:nvPicPr>
          <p:cNvPr id="10" name="Content Placeholder 7" descr="A pile of garbage&#10;&#10;Description automatically generated">
            <a:extLst>
              <a:ext uri="{FF2B5EF4-FFF2-40B4-BE49-F238E27FC236}">
                <a16:creationId xmlns:a16="http://schemas.microsoft.com/office/drawing/2014/main" id="{B4A7440E-7783-47D9-9AFC-D6B0802A0C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3754" y="3886200"/>
            <a:ext cx="4625275" cy="3630842"/>
          </a:xfrm>
          <a:prstGeom prst="rect">
            <a:avLst/>
          </a:prstGeom>
        </p:spPr>
      </p:pic>
      <p:sp>
        <p:nvSpPr>
          <p:cNvPr id="13" name="TextBox 12">
            <a:extLst>
              <a:ext uri="{FF2B5EF4-FFF2-40B4-BE49-F238E27FC236}">
                <a16:creationId xmlns:a16="http://schemas.microsoft.com/office/drawing/2014/main" id="{E9D0163E-A5F1-4B49-83E8-B70114CB4DEC}"/>
              </a:ext>
            </a:extLst>
          </p:cNvPr>
          <p:cNvSpPr txBox="1"/>
          <p:nvPr/>
        </p:nvSpPr>
        <p:spPr>
          <a:xfrm>
            <a:off x="330230" y="7316987"/>
            <a:ext cx="2791149" cy="400110"/>
          </a:xfrm>
          <a:prstGeom prst="rect">
            <a:avLst/>
          </a:prstGeom>
          <a:noFill/>
        </p:spPr>
        <p:txBody>
          <a:bodyPr wrap="none" rtlCol="0">
            <a:spAutoFit/>
          </a:bodyPr>
          <a:lstStyle/>
          <a:p>
            <a:r>
              <a:rPr lang="en-US" sz="2000" dirty="0">
                <a:solidFill>
                  <a:schemeClr val="bg1"/>
                </a:solidFill>
              </a:rPr>
              <a:t>Photo credit: IA Kimirei</a:t>
            </a:r>
          </a:p>
        </p:txBody>
      </p:sp>
    </p:spTree>
    <p:extLst>
      <p:ext uri="{BB962C8B-B14F-4D97-AF65-F5344CB8AC3E}">
        <p14:creationId xmlns:p14="http://schemas.microsoft.com/office/powerpoint/2010/main" val="3316261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6FD017-DE93-41E4-98B6-C25685F486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pic>
        <p:nvPicPr>
          <p:cNvPr id="5" name="Content Placeholder 5">
            <a:extLst>
              <a:ext uri="{FF2B5EF4-FFF2-40B4-BE49-F238E27FC236}">
                <a16:creationId xmlns:a16="http://schemas.microsoft.com/office/drawing/2014/main" id="{155EA8F0-1438-48BA-82EA-94E384BF0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90" y="2395456"/>
            <a:ext cx="9702494" cy="3032030"/>
          </a:xfrm>
          <a:prstGeom prst="rect">
            <a:avLst/>
          </a:prstGeom>
          <a:noFill/>
          <a:ln>
            <a:noFill/>
          </a:ln>
        </p:spPr>
      </p:pic>
      <p:sp>
        <p:nvSpPr>
          <p:cNvPr id="6" name="TextBox 5">
            <a:extLst>
              <a:ext uri="{FF2B5EF4-FFF2-40B4-BE49-F238E27FC236}">
                <a16:creationId xmlns:a16="http://schemas.microsoft.com/office/drawing/2014/main" id="{9E80008A-C6E3-4974-B839-D1ACB0A70FAC}"/>
              </a:ext>
            </a:extLst>
          </p:cNvPr>
          <p:cNvSpPr txBox="1"/>
          <p:nvPr/>
        </p:nvSpPr>
        <p:spPr>
          <a:xfrm>
            <a:off x="3037000" y="2112744"/>
            <a:ext cx="3169457" cy="307777"/>
          </a:xfrm>
          <a:prstGeom prst="rect">
            <a:avLst/>
          </a:prstGeom>
          <a:solidFill>
            <a:schemeClr val="bg2">
              <a:lumMod val="90000"/>
            </a:schemeClr>
          </a:solidFill>
        </p:spPr>
        <p:txBody>
          <a:bodyPr wrap="none" rtlCol="0">
            <a:spAutoFit/>
          </a:bodyPr>
          <a:lstStyle/>
          <a:p>
            <a:r>
              <a:rPr lang="en-US" dirty="0">
                <a:solidFill>
                  <a:schemeClr val="bg1"/>
                </a:solidFill>
              </a:rPr>
              <a:t>Source: Mgana et al. unpublished MS</a:t>
            </a:r>
          </a:p>
        </p:txBody>
      </p:sp>
      <p:sp>
        <p:nvSpPr>
          <p:cNvPr id="7" name="TextBox 6">
            <a:extLst>
              <a:ext uri="{FF2B5EF4-FFF2-40B4-BE49-F238E27FC236}">
                <a16:creationId xmlns:a16="http://schemas.microsoft.com/office/drawing/2014/main" id="{51CDA0EE-A643-405D-8E77-63D945F70B0C}"/>
              </a:ext>
            </a:extLst>
          </p:cNvPr>
          <p:cNvSpPr txBox="1"/>
          <p:nvPr/>
        </p:nvSpPr>
        <p:spPr>
          <a:xfrm>
            <a:off x="938593" y="5257346"/>
            <a:ext cx="7660626" cy="2062103"/>
          </a:xfrm>
          <a:prstGeom prst="rect">
            <a:avLst/>
          </a:prstGeom>
          <a:solidFill>
            <a:schemeClr val="bg2">
              <a:lumMod val="90000"/>
            </a:schemeClr>
          </a:solidFill>
        </p:spPr>
        <p:txBody>
          <a:bodyPr wrap="square" rtlCol="0">
            <a:spAutoFit/>
          </a:bodyPr>
          <a:lstStyle/>
          <a:p>
            <a:r>
              <a:rPr lang="en-US" sz="3200" b="1" dirty="0">
                <a:solidFill>
                  <a:schemeClr val="bg1"/>
                </a:solidFill>
              </a:rPr>
              <a:t>Gap: stock data is very old. </a:t>
            </a:r>
          </a:p>
          <a:p>
            <a:r>
              <a:rPr lang="en-US" sz="3200" b="1" dirty="0">
                <a:solidFill>
                  <a:schemeClr val="bg1"/>
                </a:solidFill>
              </a:rPr>
              <a:t>Potential yield data is from 1994/95</a:t>
            </a:r>
          </a:p>
          <a:p>
            <a:r>
              <a:rPr lang="en-US" sz="3200" b="1" dirty="0">
                <a:solidFill>
                  <a:schemeClr val="bg1"/>
                </a:solidFill>
              </a:rPr>
              <a:t>We need to conduct stock assessment to inform policy and management</a:t>
            </a:r>
          </a:p>
        </p:txBody>
      </p:sp>
      <p:sp>
        <p:nvSpPr>
          <p:cNvPr id="8" name="TextBox 7">
            <a:extLst>
              <a:ext uri="{FF2B5EF4-FFF2-40B4-BE49-F238E27FC236}">
                <a16:creationId xmlns:a16="http://schemas.microsoft.com/office/drawing/2014/main" id="{7DD554F0-0F3A-44DF-B753-2C80DCC22B63}"/>
              </a:ext>
            </a:extLst>
          </p:cNvPr>
          <p:cNvSpPr txBox="1"/>
          <p:nvPr/>
        </p:nvSpPr>
        <p:spPr>
          <a:xfrm>
            <a:off x="2098825" y="457836"/>
            <a:ext cx="5724644" cy="646331"/>
          </a:xfrm>
          <a:prstGeom prst="rect">
            <a:avLst/>
          </a:prstGeom>
          <a:noFill/>
        </p:spPr>
        <p:txBody>
          <a:bodyPr wrap="none" rtlCol="0">
            <a:spAutoFit/>
          </a:bodyPr>
          <a:lstStyle/>
          <a:p>
            <a:r>
              <a:rPr lang="en-US" sz="3600" dirty="0">
                <a:solidFill>
                  <a:schemeClr val="bg1"/>
                </a:solidFill>
              </a:rPr>
              <a:t>Declining fishery resources</a:t>
            </a:r>
          </a:p>
        </p:txBody>
      </p:sp>
    </p:spTree>
    <p:extLst>
      <p:ext uri="{BB962C8B-B14F-4D97-AF65-F5344CB8AC3E}">
        <p14:creationId xmlns:p14="http://schemas.microsoft.com/office/powerpoint/2010/main" val="4127431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E575-1884-4949-A0F6-A838BADB8C20}"/>
              </a:ext>
            </a:extLst>
          </p:cNvPr>
          <p:cNvSpPr>
            <a:spLocks noGrp="1"/>
          </p:cNvSpPr>
          <p:nvPr>
            <p:ph type="title"/>
          </p:nvPr>
        </p:nvSpPr>
        <p:spPr/>
        <p:txBody>
          <a:bodyPr/>
          <a:lstStyle/>
          <a:p>
            <a:r>
              <a:rPr lang="en-US" sz="4800" b="1" i="0" u="none" dirty="0">
                <a:solidFill>
                  <a:schemeClr val="lt1"/>
                </a:solidFill>
                <a:latin typeface="Arial"/>
                <a:ea typeface="Arial"/>
                <a:cs typeface="Arial"/>
                <a:sym typeface="Arial"/>
              </a:rPr>
              <a:t>LT-SAG – Mission</a:t>
            </a:r>
            <a:br>
              <a:rPr lang="en-US" sz="4800" b="1" i="0" u="none" dirty="0">
                <a:solidFill>
                  <a:schemeClr val="lt1"/>
                </a:solidFill>
                <a:latin typeface="Arial"/>
                <a:ea typeface="Arial"/>
                <a:cs typeface="Arial"/>
                <a:sym typeface="Arial"/>
              </a:rPr>
            </a:br>
            <a:endParaRPr lang="en-US" dirty="0"/>
          </a:p>
        </p:txBody>
      </p:sp>
      <p:sp>
        <p:nvSpPr>
          <p:cNvPr id="3" name="Text Placeholder 2">
            <a:extLst>
              <a:ext uri="{FF2B5EF4-FFF2-40B4-BE49-F238E27FC236}">
                <a16:creationId xmlns:a16="http://schemas.microsoft.com/office/drawing/2014/main" id="{DEAB6717-985F-45C0-9AC6-44312AF27C2C}"/>
              </a:ext>
            </a:extLst>
          </p:cNvPr>
          <p:cNvSpPr>
            <a:spLocks noGrp="1"/>
          </p:cNvSpPr>
          <p:nvPr>
            <p:ph type="body" idx="1"/>
          </p:nvPr>
        </p:nvSpPr>
        <p:spPr>
          <a:xfrm>
            <a:off x="692150" y="2068512"/>
            <a:ext cx="8973488" cy="3614269"/>
          </a:xfrm>
        </p:spPr>
        <p:txBody>
          <a:bodyPr/>
          <a:lstStyle/>
          <a:p>
            <a:pPr marL="114300" indent="0">
              <a:buNone/>
            </a:pPr>
            <a:r>
              <a:rPr lang="en-US" b="0" i="0" dirty="0">
                <a:solidFill>
                  <a:schemeClr val="bg1"/>
                </a:solidFill>
                <a:effectLst/>
                <a:latin typeface="helvetica-w01-roman"/>
              </a:rPr>
              <a:t>Ensuring sustainability of Lake Tanganyika renewable natural resources and ecosystem services through collaboration in research, data synthesis and dissemination, education and outreach in order to support achieving the objectives of the Lake Tanganyika Convention (especially through the Strategic Action Plan (LTA – SAP))</a:t>
            </a:r>
            <a:endParaRPr lang="en-US" dirty="0">
              <a:solidFill>
                <a:schemeClr val="bg1"/>
              </a:solidFill>
            </a:endParaRPr>
          </a:p>
        </p:txBody>
      </p:sp>
      <p:sp>
        <p:nvSpPr>
          <p:cNvPr id="4" name="Slide Number Placeholder 3">
            <a:extLst>
              <a:ext uri="{FF2B5EF4-FFF2-40B4-BE49-F238E27FC236}">
                <a16:creationId xmlns:a16="http://schemas.microsoft.com/office/drawing/2014/main" id="{B453250C-1B15-4FA8-8F43-5D70AE2E95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Tree>
    <p:extLst>
      <p:ext uri="{BB962C8B-B14F-4D97-AF65-F5344CB8AC3E}">
        <p14:creationId xmlns:p14="http://schemas.microsoft.com/office/powerpoint/2010/main" val="4266558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601B0-DA28-4DA5-8B89-CA9E1C8ADF5A}"/>
              </a:ext>
            </a:extLst>
          </p:cNvPr>
          <p:cNvSpPr>
            <a:spLocks noGrp="1"/>
          </p:cNvSpPr>
          <p:nvPr>
            <p:ph type="title"/>
          </p:nvPr>
        </p:nvSpPr>
        <p:spPr/>
        <p:txBody>
          <a:bodyPr/>
          <a:lstStyle/>
          <a:p>
            <a:r>
              <a:rPr lang="en-US" sz="4800" b="1" dirty="0">
                <a:solidFill>
                  <a:schemeClr val="lt1"/>
                </a:solidFill>
              </a:rPr>
              <a:t>Milestones - 2020</a:t>
            </a:r>
            <a:br>
              <a:rPr lang="en-US" sz="4800" b="1" dirty="0">
                <a:solidFill>
                  <a:schemeClr val="lt1"/>
                </a:solidFill>
              </a:rPr>
            </a:br>
            <a:endParaRPr lang="en-US" dirty="0"/>
          </a:p>
        </p:txBody>
      </p:sp>
      <p:sp>
        <p:nvSpPr>
          <p:cNvPr id="3" name="Text Placeholder 2">
            <a:extLst>
              <a:ext uri="{FF2B5EF4-FFF2-40B4-BE49-F238E27FC236}">
                <a16:creationId xmlns:a16="http://schemas.microsoft.com/office/drawing/2014/main" id="{B9BB3FAD-4D14-40A9-BD04-234CCF98C359}"/>
              </a:ext>
            </a:extLst>
          </p:cNvPr>
          <p:cNvSpPr>
            <a:spLocks noGrp="1"/>
          </p:cNvSpPr>
          <p:nvPr>
            <p:ph type="body" idx="1"/>
          </p:nvPr>
        </p:nvSpPr>
        <p:spPr/>
        <p:txBody>
          <a:bodyPr/>
          <a:lstStyle/>
          <a:p>
            <a:r>
              <a:rPr lang="en-US" dirty="0">
                <a:solidFill>
                  <a:schemeClr val="bg1"/>
                </a:solidFill>
              </a:rPr>
              <a:t>We conducted a survey to identify and prioritize issues for the lake</a:t>
            </a:r>
          </a:p>
          <a:p>
            <a:r>
              <a:rPr lang="en-US" dirty="0">
                <a:solidFill>
                  <a:schemeClr val="bg1"/>
                </a:solidFill>
              </a:rPr>
              <a:t>Conducted monthly virtual meetings – thanks to </a:t>
            </a:r>
            <a:r>
              <a:rPr lang="en-US" dirty="0" err="1">
                <a:solidFill>
                  <a:schemeClr val="bg1"/>
                </a:solidFill>
              </a:rPr>
              <a:t>Zeph</a:t>
            </a:r>
            <a:r>
              <a:rPr lang="en-US" dirty="0">
                <a:solidFill>
                  <a:schemeClr val="bg1"/>
                </a:solidFill>
              </a:rPr>
              <a:t> and ACARE</a:t>
            </a:r>
          </a:p>
          <a:p>
            <a:r>
              <a:rPr lang="en-US" dirty="0">
                <a:solidFill>
                  <a:schemeClr val="bg1"/>
                </a:solidFill>
              </a:rPr>
              <a:t>Identified stakeholders</a:t>
            </a:r>
          </a:p>
          <a:p>
            <a:r>
              <a:rPr lang="en-US" dirty="0">
                <a:solidFill>
                  <a:schemeClr val="bg1"/>
                </a:solidFill>
              </a:rPr>
              <a:t>Started drafting a review article where issues and research gaps will be discussed and possible interventions suggested. These will make our next steps into 2021</a:t>
            </a:r>
          </a:p>
          <a:p>
            <a:endParaRPr lang="en-US" dirty="0">
              <a:solidFill>
                <a:schemeClr val="bg1"/>
              </a:solidFill>
            </a:endParaRPr>
          </a:p>
          <a:p>
            <a:endParaRPr lang="en-US" dirty="0">
              <a:solidFill>
                <a:schemeClr val="bg1"/>
              </a:solidFill>
            </a:endParaRPr>
          </a:p>
        </p:txBody>
      </p:sp>
      <p:sp>
        <p:nvSpPr>
          <p:cNvPr id="4" name="Slide Number Placeholder 3">
            <a:extLst>
              <a:ext uri="{FF2B5EF4-FFF2-40B4-BE49-F238E27FC236}">
                <a16:creationId xmlns:a16="http://schemas.microsoft.com/office/drawing/2014/main" id="{C3AE09E6-6AEF-4129-945D-58322F38F9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Tree>
    <p:extLst>
      <p:ext uri="{BB962C8B-B14F-4D97-AF65-F5344CB8AC3E}">
        <p14:creationId xmlns:p14="http://schemas.microsoft.com/office/powerpoint/2010/main" val="2431677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59F5F-756A-4FF9-86F3-FA341A0F5E7A}"/>
              </a:ext>
            </a:extLst>
          </p:cNvPr>
          <p:cNvSpPr>
            <a:spLocks noGrp="1"/>
          </p:cNvSpPr>
          <p:nvPr>
            <p:ph type="title"/>
          </p:nvPr>
        </p:nvSpPr>
        <p:spPr>
          <a:xfrm>
            <a:off x="533911" y="414337"/>
            <a:ext cx="9082631" cy="1501775"/>
          </a:xfrm>
        </p:spPr>
        <p:txBody>
          <a:bodyPr/>
          <a:lstStyle/>
          <a:p>
            <a:br>
              <a:rPr lang="en-US" sz="4800" b="1" dirty="0">
                <a:solidFill>
                  <a:schemeClr val="lt1"/>
                </a:solidFill>
              </a:rPr>
            </a:br>
            <a:r>
              <a:rPr lang="en-US" sz="4800" b="1" dirty="0">
                <a:solidFill>
                  <a:schemeClr val="lt1"/>
                </a:solidFill>
              </a:rPr>
              <a:t>Top research priorities and lake issues</a:t>
            </a:r>
            <a:br>
              <a:rPr lang="en-US" sz="2000" dirty="0"/>
            </a:br>
            <a:endParaRPr lang="en-US" dirty="0"/>
          </a:p>
        </p:txBody>
      </p:sp>
      <p:sp>
        <p:nvSpPr>
          <p:cNvPr id="3" name="Text Placeholder 2">
            <a:extLst>
              <a:ext uri="{FF2B5EF4-FFF2-40B4-BE49-F238E27FC236}">
                <a16:creationId xmlns:a16="http://schemas.microsoft.com/office/drawing/2014/main" id="{3E7C2022-5FC7-483C-B7F1-F5C53FB3C29F}"/>
              </a:ext>
            </a:extLst>
          </p:cNvPr>
          <p:cNvSpPr>
            <a:spLocks noGrp="1"/>
          </p:cNvSpPr>
          <p:nvPr>
            <p:ph type="body" idx="1"/>
          </p:nvPr>
        </p:nvSpPr>
        <p:spPr>
          <a:xfrm>
            <a:off x="392101" y="2050101"/>
            <a:ext cx="9366250" cy="4932362"/>
          </a:xfrm>
        </p:spPr>
        <p:txBody>
          <a:bodyPr/>
          <a:lstStyle/>
          <a:p>
            <a:pPr algn="l"/>
            <a:r>
              <a:rPr lang="en-US" sz="3600" b="0" i="0" u="none" strike="noStrike" baseline="0" dirty="0">
                <a:solidFill>
                  <a:schemeClr val="bg1"/>
                </a:solidFill>
                <a:latin typeface="CIDFont+F4"/>
              </a:rPr>
              <a:t>Land Use/Habitat Destruction</a:t>
            </a:r>
          </a:p>
          <a:p>
            <a:pPr algn="l"/>
            <a:r>
              <a:rPr lang="en-US" sz="3600" b="0" i="0" u="none" strike="noStrike" baseline="0" dirty="0">
                <a:solidFill>
                  <a:schemeClr val="bg1"/>
                </a:solidFill>
                <a:latin typeface="CIDFont+F4"/>
              </a:rPr>
              <a:t>Fishery Health – Stock assessment is needed</a:t>
            </a:r>
          </a:p>
          <a:p>
            <a:pPr algn="l"/>
            <a:r>
              <a:rPr lang="en-US" sz="3600" b="0" i="0" u="none" strike="noStrike" baseline="0" dirty="0">
                <a:solidFill>
                  <a:schemeClr val="bg1"/>
                </a:solidFill>
                <a:latin typeface="CIDFont+F4"/>
              </a:rPr>
              <a:t>Pollution</a:t>
            </a:r>
          </a:p>
          <a:p>
            <a:pPr algn="l"/>
            <a:r>
              <a:rPr lang="en-US" sz="3600" b="0" i="0" u="none" strike="noStrike" baseline="0" dirty="0">
                <a:solidFill>
                  <a:schemeClr val="bg1"/>
                </a:solidFill>
                <a:latin typeface="CIDFont+F4"/>
              </a:rPr>
              <a:t>Biodiversity Decline</a:t>
            </a:r>
          </a:p>
          <a:p>
            <a:pPr algn="l"/>
            <a:r>
              <a:rPr lang="en-US" sz="3600" b="0" i="0" u="none" strike="noStrike" baseline="0" dirty="0">
                <a:solidFill>
                  <a:schemeClr val="bg1"/>
                </a:solidFill>
                <a:latin typeface="CIDFont+F4"/>
              </a:rPr>
              <a:t>Climate Change</a:t>
            </a:r>
          </a:p>
          <a:p>
            <a:pPr algn="l"/>
            <a:endParaRPr lang="en-US" sz="3600" dirty="0">
              <a:solidFill>
                <a:schemeClr val="bg1"/>
              </a:solidFill>
              <a:latin typeface="CIDFont+F4"/>
            </a:endParaRPr>
          </a:p>
          <a:p>
            <a:pPr algn="l"/>
            <a:r>
              <a:rPr lang="en-US" sz="3600" dirty="0">
                <a:solidFill>
                  <a:schemeClr val="bg1"/>
                </a:solidFill>
                <a:latin typeface="CIDFont+F4"/>
              </a:rPr>
              <a:t>A long list of issues for the lake are listed here: </a:t>
            </a:r>
            <a:r>
              <a:rPr lang="en-US" sz="3600" dirty="0">
                <a:solidFill>
                  <a:schemeClr val="bg1"/>
                </a:solidFill>
                <a:latin typeface="CIDFont+F4"/>
                <a:hlinkClick r:id="rId2">
                  <a:extLst>
                    <a:ext uri="{A12FA001-AC4F-418D-AE19-62706E023703}">
                      <ahyp:hlinkClr xmlns:ahyp="http://schemas.microsoft.com/office/drawing/2018/hyperlinkcolor" val="tx"/>
                    </a:ext>
                  </a:extLst>
                </a:hlinkClick>
              </a:rPr>
              <a:t>https://www.agl-acare.org/lake-tanganyika</a:t>
            </a:r>
            <a:r>
              <a:rPr lang="en-US" sz="3600" dirty="0">
                <a:solidFill>
                  <a:schemeClr val="bg1"/>
                </a:solidFill>
                <a:latin typeface="CIDFont+F4"/>
              </a:rPr>
              <a:t> </a:t>
            </a:r>
          </a:p>
        </p:txBody>
      </p:sp>
      <p:sp>
        <p:nvSpPr>
          <p:cNvPr id="4" name="Slide Number Placeholder 3">
            <a:extLst>
              <a:ext uri="{FF2B5EF4-FFF2-40B4-BE49-F238E27FC236}">
                <a16:creationId xmlns:a16="http://schemas.microsoft.com/office/drawing/2014/main" id="{AAEAC7EE-5EE2-4146-BAA7-83889FF6E7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Tree>
    <p:extLst>
      <p:ext uri="{BB962C8B-B14F-4D97-AF65-F5344CB8AC3E}">
        <p14:creationId xmlns:p14="http://schemas.microsoft.com/office/powerpoint/2010/main" val="196672647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542</Words>
  <Application>Microsoft Office PowerPoint</Application>
  <PresentationFormat>Custom</PresentationFormat>
  <Paragraphs>89</Paragraphs>
  <Slides>11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CIDFont+F4</vt:lpstr>
      <vt:lpstr>Arial</vt:lpstr>
      <vt:lpstr>Book Antiqua</vt:lpstr>
      <vt:lpstr>helvetica-w01-roman</vt:lpstr>
      <vt:lpstr>Helvetica Neue</vt:lpstr>
      <vt:lpstr>Office Theme</vt:lpstr>
      <vt:lpstr>2020 Annual Conference of the African Great Lakes Stakeholders Network:</vt:lpstr>
      <vt:lpstr>LT-SAG Team Members </vt:lpstr>
      <vt:lpstr>PowerPoint Presentation</vt:lpstr>
      <vt:lpstr>Lake Tanganyika have high biodiversity and  endemism</vt:lpstr>
      <vt:lpstr>LT employs and feeds &gt;10mil people</vt:lpstr>
      <vt:lpstr>PowerPoint Presentation</vt:lpstr>
      <vt:lpstr>LT-SAG – Mission </vt:lpstr>
      <vt:lpstr>Milestones - 2020 </vt:lpstr>
      <vt:lpstr> Top research priorities and lake issues </vt:lpstr>
      <vt:lpstr>2021 and beyond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Annual Conference of the African Great Lakes Stakeholders Network:</dc:title>
  <dc:creator>Ismael Kimirei</dc:creator>
  <cp:lastModifiedBy>Ismael Kimirei</cp:lastModifiedBy>
  <cp:revision>18</cp:revision>
  <dcterms:modified xsi:type="dcterms:W3CDTF">2020-12-10T16:01:43Z</dcterms:modified>
</cp:coreProperties>
</file>