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71" r:id="rId2"/>
    <p:sldId id="257" r:id="rId3"/>
    <p:sldId id="258" r:id="rId4"/>
    <p:sldId id="282" r:id="rId5"/>
    <p:sldId id="273" r:id="rId6"/>
    <p:sldId id="279" r:id="rId7"/>
    <p:sldId id="280" r:id="rId8"/>
    <p:sldId id="274" r:id="rId9"/>
    <p:sldId id="281" r:id="rId10"/>
    <p:sldId id="275" r:id="rId11"/>
    <p:sldId id="276" r:id="rId12"/>
    <p:sldId id="277" r:id="rId13"/>
    <p:sldId id="278" r:id="rId14"/>
    <p:sldId id="259" r:id="rId15"/>
  </p:sldIdLst>
  <p:sldSz cx="10058400" cy="7772400"/>
  <p:notesSz cx="7010400" cy="92964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000000"/>
          </p15:clr>
        </p15:guide>
        <p15:guide id="2" pos="316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84DB1-685A-752A-F84F-6B5E4AA61775}" v="6" dt="2020-12-09T08:35:18.307"/>
    <p1510:client id="{22DA21FA-AD85-4499-B159-EAC07B7F6626}" v="9" dt="2020-12-08T09:49:27.987"/>
    <p1510:client id="{272AC33E-0A6D-4768-AA6C-B6E60A38CE6E}" v="13" dt="2020-12-09T11:18:17.744"/>
    <p1510:client id="{3A4ABC23-7775-441B-9D8E-6CD4E4AAAD98}" v="3" dt="2020-12-10T08:58:19.895"/>
    <p1510:client id="{5998BC8B-35B4-B458-7EC3-8530C8D766F8}" v="23" dt="2020-12-10T10:08:01.102"/>
    <p1510:client id="{5A4BF611-034B-7C72-A9E3-22FDED51EF71}" v="424" dt="2020-12-09T09:08:35.882"/>
    <p1510:client id="{61F60BEC-B4C8-1C6A-B3E0-D983A2FFA123}" v="5" dt="2020-12-10T08:16:46.606"/>
    <p1510:client id="{63B2D843-3154-D294-BA18-0828050FB9F9}" v="347" dt="2020-12-10T08:14:54.930"/>
    <p1510:client id="{7E081B41-9758-E240-7627-767509A3EDCA}" v="105" dt="2020-12-10T09:12:36.176"/>
    <p1510:client id="{837ACAF0-BDF7-0234-DD57-ABF52514878A}" v="5" dt="2020-12-09T09:10:44.682"/>
    <p1510:client id="{969FD0F0-5CC0-E1BA-F1EA-EE4C80A489C5}" v="122" dt="2020-12-10T06:06:36.928"/>
    <p1510:client id="{AE5976F8-9047-4C2E-8FDB-B8367887CED8}" v="506" dt="2020-12-09T16:36:24.061"/>
    <p1510:client id="{C09F8128-95C3-4019-81F0-4CAECAC26D47}" v="2" dt="2020-12-10T09:17:38.342"/>
    <p1510:client id="{C7FEFD5A-7A5C-7536-C0C0-C8BFF19F8E62}" v="399" dt="2020-12-09T09:41:14.735"/>
    <p1510:client id="{D5C90098-C6D0-1569-AD97-2B0CACACA0F4}" v="17" dt="2020-12-10T07:10:02.637"/>
    <p1510:client id="{DD340045-8F72-4096-D641-9DC6D2707168}" v="123" dt="2020-12-08T10:33:57.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448"/>
        <p:guide pos="316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6725"/>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74787"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829675"/>
            <a:ext cx="3038475" cy="466725"/>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701675" y="4473575"/>
            <a:ext cx="5607050" cy="3660775"/>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3970337" y="8829675"/>
            <a:ext cx="3038475" cy="466725"/>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a:p>
        </p:txBody>
      </p:sp>
    </p:spTree>
    <p:extLst>
      <p:ext uri="{BB962C8B-B14F-4D97-AF65-F5344CB8AC3E}">
        <p14:creationId xmlns:p14="http://schemas.microsoft.com/office/powerpoint/2010/main" val="324288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80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68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475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61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4:notes"/>
          <p:cNvSpPr txBox="1">
            <a:spLocks noGrp="1"/>
          </p:cNvSpPr>
          <p:nvPr>
            <p:ph type="body" idx="1"/>
          </p:nvPr>
        </p:nvSpPr>
        <p:spPr>
          <a:xfrm>
            <a:off x="701675" y="4473575"/>
            <a:ext cx="5607050" cy="3660775"/>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 name="Google Shape;111;p4:notes"/>
          <p:cNvSpPr txBox="1"/>
          <p:nvPr/>
        </p:nvSpPr>
        <p:spPr>
          <a:xfrm>
            <a:off x="3970337" y="8829675"/>
            <a:ext cx="3038475" cy="466725"/>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14</a:t>
            </a:fld>
            <a:endParaRPr/>
          </a:p>
        </p:txBody>
      </p:sp>
      <p:sp>
        <p:nvSpPr>
          <p:cNvPr id="112" name="Google Shape;112;p4:notes"/>
          <p:cNvSpPr txBox="1"/>
          <p:nvPr/>
        </p:nvSpPr>
        <p:spPr>
          <a:xfrm>
            <a:off x="0" y="8829675"/>
            <a:ext cx="3038475" cy="466725"/>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4" name="Google Shape;94;p2:notes"/>
          <p:cNvSpPr txBox="1">
            <a:spLocks noGrp="1"/>
          </p:cNvSpPr>
          <p:nvPr>
            <p:ph type="body" idx="1"/>
          </p:nvPr>
        </p:nvSpPr>
        <p:spPr>
          <a:xfrm>
            <a:off x="701675" y="4473575"/>
            <a:ext cx="5607050" cy="3660775"/>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5" name="Google Shape;95;p2:notes"/>
          <p:cNvSpPr txBox="1"/>
          <p:nvPr/>
        </p:nvSpPr>
        <p:spPr>
          <a:xfrm>
            <a:off x="3970337" y="8829675"/>
            <a:ext cx="3038475" cy="466725"/>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a:t>
            </a:fld>
            <a:endParaRPr/>
          </a:p>
        </p:txBody>
      </p:sp>
      <p:sp>
        <p:nvSpPr>
          <p:cNvPr id="96" name="Google Shape;96;p2:notes"/>
          <p:cNvSpPr txBox="1"/>
          <p:nvPr/>
        </p:nvSpPr>
        <p:spPr>
          <a:xfrm>
            <a:off x="0" y="8829675"/>
            <a:ext cx="3038475" cy="466725"/>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04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7374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79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58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550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474788" y="1162050"/>
            <a:ext cx="40608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872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54380" y="1272019"/>
            <a:ext cx="8549640" cy="270594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598"/>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257300" y="4082310"/>
            <a:ext cx="7543800" cy="187653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100"/>
              </a:spcBef>
              <a:spcAft>
                <a:spcPts val="0"/>
              </a:spcAft>
              <a:buClr>
                <a:schemeClr val="dk1"/>
              </a:buClr>
              <a:buSzPts val="2640"/>
              <a:buNone/>
              <a:defRPr sz="2640"/>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a:endParaRPr/>
          </a:p>
        </p:txBody>
      </p:sp>
      <p:sp>
        <p:nvSpPr>
          <p:cNvPr id="18" name="Google Shape;18;p2"/>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92150" y="414337"/>
            <a:ext cx="86741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691515" y="2069042"/>
            <a:ext cx="4274820" cy="49315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5092065" y="2069042"/>
            <a:ext cx="4274820" cy="49315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86277" y="1937705"/>
            <a:ext cx="8675370" cy="32331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598"/>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686277" y="5201393"/>
            <a:ext cx="8675370" cy="17002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ts val="0"/>
              </a:spcAft>
              <a:buClr>
                <a:schemeClr val="dk1"/>
              </a:buClr>
              <a:buSzPts val="2640"/>
              <a:buNone/>
              <a:defRPr sz="2640">
                <a:solidFill>
                  <a:schemeClr val="dk1"/>
                </a:solidFill>
              </a:defRPr>
            </a:lvl1pPr>
            <a:lvl2pPr marL="914400" lvl="1" indent="-228600" algn="l">
              <a:lnSpc>
                <a:spcPct val="90000"/>
              </a:lnSpc>
              <a:spcBef>
                <a:spcPts val="550"/>
              </a:spcBef>
              <a:spcAft>
                <a:spcPts val="0"/>
              </a:spcAft>
              <a:buClr>
                <a:srgbClr val="888888"/>
              </a:buClr>
              <a:buSzPts val="2200"/>
              <a:buNone/>
              <a:defRPr sz="2200">
                <a:solidFill>
                  <a:srgbClr val="888888"/>
                </a:solidFill>
              </a:defRPr>
            </a:lvl2pPr>
            <a:lvl3pPr marL="1371600" lvl="2" indent="-228600" algn="l">
              <a:lnSpc>
                <a:spcPct val="90000"/>
              </a:lnSpc>
              <a:spcBef>
                <a:spcPts val="550"/>
              </a:spcBef>
              <a:spcAft>
                <a:spcPts val="0"/>
              </a:spcAft>
              <a:buClr>
                <a:srgbClr val="888888"/>
              </a:buClr>
              <a:buSzPts val="1980"/>
              <a:buNone/>
              <a:defRPr sz="1979">
                <a:solidFill>
                  <a:srgbClr val="888888"/>
                </a:solidFill>
              </a:defRPr>
            </a:lvl3pPr>
            <a:lvl4pPr marL="1828800" lvl="3" indent="-228600" algn="l">
              <a:lnSpc>
                <a:spcPct val="90000"/>
              </a:lnSpc>
              <a:spcBef>
                <a:spcPts val="550"/>
              </a:spcBef>
              <a:spcAft>
                <a:spcPts val="0"/>
              </a:spcAft>
              <a:buClr>
                <a:srgbClr val="888888"/>
              </a:buClr>
              <a:buSzPts val="1760"/>
              <a:buNone/>
              <a:defRPr sz="1760">
                <a:solidFill>
                  <a:srgbClr val="888888"/>
                </a:solidFill>
              </a:defRPr>
            </a:lvl4pPr>
            <a:lvl5pPr marL="2286000" lvl="4" indent="-228600" algn="l">
              <a:lnSpc>
                <a:spcPct val="90000"/>
              </a:lnSpc>
              <a:spcBef>
                <a:spcPts val="550"/>
              </a:spcBef>
              <a:spcAft>
                <a:spcPts val="0"/>
              </a:spcAft>
              <a:buClr>
                <a:srgbClr val="888888"/>
              </a:buClr>
              <a:buSzPts val="1760"/>
              <a:buNone/>
              <a:defRPr sz="1760">
                <a:solidFill>
                  <a:srgbClr val="888888"/>
                </a:solidFill>
              </a:defRPr>
            </a:lvl5pPr>
            <a:lvl6pPr marL="2743200" lvl="5" indent="-228600" algn="l">
              <a:lnSpc>
                <a:spcPct val="90000"/>
              </a:lnSpc>
              <a:spcBef>
                <a:spcPts val="550"/>
              </a:spcBef>
              <a:spcAft>
                <a:spcPts val="0"/>
              </a:spcAft>
              <a:buClr>
                <a:srgbClr val="888888"/>
              </a:buClr>
              <a:buSzPts val="1760"/>
              <a:buNone/>
              <a:defRPr sz="1760">
                <a:solidFill>
                  <a:srgbClr val="888888"/>
                </a:solidFill>
              </a:defRPr>
            </a:lvl6pPr>
            <a:lvl7pPr marL="3200400" lvl="6" indent="-228600" algn="l">
              <a:lnSpc>
                <a:spcPct val="90000"/>
              </a:lnSpc>
              <a:spcBef>
                <a:spcPts val="550"/>
              </a:spcBef>
              <a:spcAft>
                <a:spcPts val="0"/>
              </a:spcAft>
              <a:buClr>
                <a:srgbClr val="888888"/>
              </a:buClr>
              <a:buSzPts val="1760"/>
              <a:buNone/>
              <a:defRPr sz="1760">
                <a:solidFill>
                  <a:srgbClr val="888888"/>
                </a:solidFill>
              </a:defRPr>
            </a:lvl7pPr>
            <a:lvl8pPr marL="3657600" lvl="7" indent="-228600" algn="l">
              <a:lnSpc>
                <a:spcPct val="90000"/>
              </a:lnSpc>
              <a:spcBef>
                <a:spcPts val="550"/>
              </a:spcBef>
              <a:spcAft>
                <a:spcPts val="0"/>
              </a:spcAft>
              <a:buClr>
                <a:srgbClr val="888888"/>
              </a:buClr>
              <a:buSzPts val="1760"/>
              <a:buNone/>
              <a:defRPr sz="1760">
                <a:solidFill>
                  <a:srgbClr val="888888"/>
                </a:solidFill>
              </a:defRPr>
            </a:lvl8pPr>
            <a:lvl9pPr marL="4114800" lvl="8" indent="-228600" algn="l">
              <a:lnSpc>
                <a:spcPct val="90000"/>
              </a:lnSpc>
              <a:spcBef>
                <a:spcPts val="550"/>
              </a:spcBef>
              <a:spcAft>
                <a:spcPts val="0"/>
              </a:spcAft>
              <a:buClr>
                <a:srgbClr val="888888"/>
              </a:buClr>
              <a:buSzPts val="1760"/>
              <a:buNone/>
              <a:defRPr sz="1760">
                <a:solidFill>
                  <a:srgbClr val="888888"/>
                </a:solidFill>
              </a:defRPr>
            </a:lvl9pPr>
          </a:lstStyle>
          <a:p>
            <a:endParaRPr/>
          </a:p>
        </p:txBody>
      </p:sp>
      <p:sp>
        <p:nvSpPr>
          <p:cNvPr id="81" name="Google Shape;81;p12"/>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92150" y="414337"/>
            <a:ext cx="86741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92150" y="2068512"/>
            <a:ext cx="8674100" cy="4932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rot="5400000">
            <a:off x="4989093" y="2622762"/>
            <a:ext cx="6586750" cy="216884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rot="5400000">
            <a:off x="588539" y="516784"/>
            <a:ext cx="6586750" cy="638079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92150" y="414337"/>
            <a:ext cx="86741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rot="5400000">
            <a:off x="2563019" y="197643"/>
            <a:ext cx="4932362" cy="86741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92825" y="518160"/>
            <a:ext cx="3244096" cy="18135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518"/>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6"/>
          <p:cNvSpPr>
            <a:spLocks noGrp="1"/>
          </p:cNvSpPr>
          <p:nvPr>
            <p:ph type="pic" idx="2"/>
          </p:nvPr>
        </p:nvSpPr>
        <p:spPr>
          <a:xfrm>
            <a:off x="4276130" y="1119083"/>
            <a:ext cx="5092065" cy="552344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dk1"/>
              </a:buClr>
              <a:buSzPts val="3519"/>
              <a:buFont typeface="Arial"/>
              <a:buNone/>
              <a:defRPr sz="3518">
                <a:solidFill>
                  <a:schemeClr val="dk1"/>
                </a:solidFill>
                <a:latin typeface="Calibri"/>
                <a:ea typeface="Calibri"/>
                <a:cs typeface="Calibri"/>
                <a:sym typeface="Calibri"/>
              </a:defRPr>
            </a:lvl1pPr>
            <a:lvl2pPr marR="0" lvl="1" algn="l" rtl="0">
              <a:lnSpc>
                <a:spcPct val="90000"/>
              </a:lnSpc>
              <a:spcBef>
                <a:spcPts val="550"/>
              </a:spcBef>
              <a:spcAft>
                <a:spcPts val="0"/>
              </a:spcAft>
              <a:buClr>
                <a:schemeClr val="dk1"/>
              </a:buClr>
              <a:buSzPts val="3080"/>
              <a:buFont typeface="Arial"/>
              <a:buNone/>
              <a:defRPr sz="3080" b="0" i="0" u="none" strike="noStrike" cap="none">
                <a:solidFill>
                  <a:schemeClr val="dk1"/>
                </a:solidFill>
                <a:latin typeface="Calibri"/>
                <a:ea typeface="Calibri"/>
                <a:cs typeface="Calibri"/>
                <a:sym typeface="Calibri"/>
              </a:defRPr>
            </a:lvl2pPr>
            <a:lvl3pPr marR="0" lvl="2" algn="l" rtl="0">
              <a:lnSpc>
                <a:spcPct val="90000"/>
              </a:lnSpc>
              <a:spcBef>
                <a:spcPts val="550"/>
              </a:spcBef>
              <a:spcAft>
                <a:spcPts val="0"/>
              </a:spcAft>
              <a:buClr>
                <a:schemeClr val="dk1"/>
              </a:buClr>
              <a:buSzPts val="2640"/>
              <a:buFont typeface="Arial"/>
              <a:buNone/>
              <a:defRPr sz="2640" b="0" i="0" u="none" strike="noStrike" cap="none">
                <a:solidFill>
                  <a:schemeClr val="dk1"/>
                </a:solidFill>
                <a:latin typeface="Calibri"/>
                <a:ea typeface="Calibri"/>
                <a:cs typeface="Calibri"/>
                <a:sym typeface="Calibri"/>
              </a:defRPr>
            </a:lvl3pPr>
            <a:lvl4pPr marR="0" lvl="3"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R="0" lvl="4"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R="0" lvl="5"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6pPr>
            <a:lvl7pPr marR="0" lvl="6"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7pPr>
            <a:lvl8pPr marR="0" lvl="7"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8pPr>
            <a:lvl9pPr marR="0" lvl="8" algn="l" rtl="0">
              <a:lnSpc>
                <a:spcPct val="90000"/>
              </a:lnSpc>
              <a:spcBef>
                <a:spcPts val="55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1"/>
          </p:nvPr>
        </p:nvSpPr>
        <p:spPr>
          <a:xfrm>
            <a:off x="692825" y="2331720"/>
            <a:ext cx="3244096" cy="4319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ts val="0"/>
              </a:spcAft>
              <a:buClr>
                <a:schemeClr val="dk1"/>
              </a:buClr>
              <a:buSzPts val="1760"/>
              <a:buNone/>
              <a:defRPr sz="1760"/>
            </a:lvl1pPr>
            <a:lvl2pPr marL="914400" lvl="1" indent="-228600" algn="l">
              <a:lnSpc>
                <a:spcPct val="90000"/>
              </a:lnSpc>
              <a:spcBef>
                <a:spcPts val="550"/>
              </a:spcBef>
              <a:spcAft>
                <a:spcPts val="0"/>
              </a:spcAft>
              <a:buClr>
                <a:schemeClr val="dk1"/>
              </a:buClr>
              <a:buSzPts val="1540"/>
              <a:buNone/>
              <a:defRPr sz="1540"/>
            </a:lvl2pPr>
            <a:lvl3pPr marL="1371600" lvl="2" indent="-228600" algn="l">
              <a:lnSpc>
                <a:spcPct val="90000"/>
              </a:lnSpc>
              <a:spcBef>
                <a:spcPts val="550"/>
              </a:spcBef>
              <a:spcAft>
                <a:spcPts val="0"/>
              </a:spcAft>
              <a:buClr>
                <a:schemeClr val="dk1"/>
              </a:buClr>
              <a:buSzPts val="1320"/>
              <a:buNone/>
              <a:defRPr sz="1320"/>
            </a:lvl3pPr>
            <a:lvl4pPr marL="1828800" lvl="3" indent="-228600" algn="l">
              <a:lnSpc>
                <a:spcPct val="90000"/>
              </a:lnSpc>
              <a:spcBef>
                <a:spcPts val="550"/>
              </a:spcBef>
              <a:spcAft>
                <a:spcPts val="0"/>
              </a:spcAft>
              <a:buClr>
                <a:schemeClr val="dk1"/>
              </a:buClr>
              <a:buSzPts val="1100"/>
              <a:buNone/>
              <a:defRPr sz="1100"/>
            </a:lvl4pPr>
            <a:lvl5pPr marL="2286000" lvl="4" indent="-228600" algn="l">
              <a:lnSpc>
                <a:spcPct val="90000"/>
              </a:lnSpc>
              <a:spcBef>
                <a:spcPts val="550"/>
              </a:spcBef>
              <a:spcAft>
                <a:spcPts val="0"/>
              </a:spcAft>
              <a:buClr>
                <a:schemeClr val="dk1"/>
              </a:buClr>
              <a:buSzPts val="1100"/>
              <a:buNone/>
              <a:defRPr sz="1100"/>
            </a:lvl5pPr>
            <a:lvl6pPr marL="2743200" lvl="5" indent="-228600" algn="l">
              <a:lnSpc>
                <a:spcPct val="90000"/>
              </a:lnSpc>
              <a:spcBef>
                <a:spcPts val="550"/>
              </a:spcBef>
              <a:spcAft>
                <a:spcPts val="0"/>
              </a:spcAft>
              <a:buClr>
                <a:schemeClr val="dk1"/>
              </a:buClr>
              <a:buSzPts val="1100"/>
              <a:buNone/>
              <a:defRPr sz="1100"/>
            </a:lvl6pPr>
            <a:lvl7pPr marL="3200400" lvl="6" indent="-228600" algn="l">
              <a:lnSpc>
                <a:spcPct val="90000"/>
              </a:lnSpc>
              <a:spcBef>
                <a:spcPts val="550"/>
              </a:spcBef>
              <a:spcAft>
                <a:spcPts val="0"/>
              </a:spcAft>
              <a:buClr>
                <a:schemeClr val="dk1"/>
              </a:buClr>
              <a:buSzPts val="1100"/>
              <a:buNone/>
              <a:defRPr sz="1100"/>
            </a:lvl7pPr>
            <a:lvl8pPr marL="3657600" lvl="7" indent="-228600" algn="l">
              <a:lnSpc>
                <a:spcPct val="90000"/>
              </a:lnSpc>
              <a:spcBef>
                <a:spcPts val="550"/>
              </a:spcBef>
              <a:spcAft>
                <a:spcPts val="0"/>
              </a:spcAft>
              <a:buClr>
                <a:schemeClr val="dk1"/>
              </a:buClr>
              <a:buSzPts val="1100"/>
              <a:buNone/>
              <a:defRPr sz="1100"/>
            </a:lvl8pPr>
            <a:lvl9pPr marL="4114800" lvl="8" indent="-228600" algn="l">
              <a:lnSpc>
                <a:spcPct val="90000"/>
              </a:lnSpc>
              <a:spcBef>
                <a:spcPts val="550"/>
              </a:spcBef>
              <a:spcAft>
                <a:spcPts val="0"/>
              </a:spcAft>
              <a:buClr>
                <a:schemeClr val="dk1"/>
              </a:buClr>
              <a:buSzPts val="1100"/>
              <a:buNone/>
              <a:defRPr sz="1100"/>
            </a:lvl9pPr>
          </a:lstStyle>
          <a:p>
            <a:endParaRPr/>
          </a:p>
        </p:txBody>
      </p:sp>
      <p:sp>
        <p:nvSpPr>
          <p:cNvPr id="43" name="Google Shape;43;p6"/>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92825" y="518160"/>
            <a:ext cx="3244096" cy="18135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518"/>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4276130" y="1119083"/>
            <a:ext cx="5092065" cy="5523442"/>
          </a:xfrm>
          <a:prstGeom prst="rect">
            <a:avLst/>
          </a:prstGeom>
          <a:noFill/>
          <a:ln>
            <a:noFill/>
          </a:ln>
        </p:spPr>
        <p:txBody>
          <a:bodyPr spcFirstLastPara="1" wrap="square" lIns="91425" tIns="45700" rIns="91425" bIns="45700" anchor="t" anchorCtr="0">
            <a:noAutofit/>
          </a:bodyPr>
          <a:lstStyle>
            <a:lvl1pPr marL="457200" lvl="0" indent="-452056" algn="l">
              <a:lnSpc>
                <a:spcPct val="90000"/>
              </a:lnSpc>
              <a:spcBef>
                <a:spcPts val="1100"/>
              </a:spcBef>
              <a:spcAft>
                <a:spcPts val="0"/>
              </a:spcAft>
              <a:buClr>
                <a:schemeClr val="dk1"/>
              </a:buClr>
              <a:buSzPts val="3519"/>
              <a:buChar char="•"/>
              <a:defRPr sz="3518"/>
            </a:lvl1pPr>
            <a:lvl2pPr marL="914400" lvl="1" indent="-424180" algn="l">
              <a:lnSpc>
                <a:spcPct val="90000"/>
              </a:lnSpc>
              <a:spcBef>
                <a:spcPts val="550"/>
              </a:spcBef>
              <a:spcAft>
                <a:spcPts val="0"/>
              </a:spcAft>
              <a:buClr>
                <a:schemeClr val="dk1"/>
              </a:buClr>
              <a:buSzPts val="3080"/>
              <a:buChar char="•"/>
              <a:defRPr sz="3080"/>
            </a:lvl2pPr>
            <a:lvl3pPr marL="1371600" lvl="2" indent="-396239" algn="l">
              <a:lnSpc>
                <a:spcPct val="90000"/>
              </a:lnSpc>
              <a:spcBef>
                <a:spcPts val="550"/>
              </a:spcBef>
              <a:spcAft>
                <a:spcPts val="0"/>
              </a:spcAft>
              <a:buClr>
                <a:schemeClr val="dk1"/>
              </a:buClr>
              <a:buSzPts val="2640"/>
              <a:buChar char="•"/>
              <a:defRPr sz="2640"/>
            </a:lvl3pPr>
            <a:lvl4pPr marL="1828800" lvl="3" indent="-368300" algn="l">
              <a:lnSpc>
                <a:spcPct val="90000"/>
              </a:lnSpc>
              <a:spcBef>
                <a:spcPts val="550"/>
              </a:spcBef>
              <a:spcAft>
                <a:spcPts val="0"/>
              </a:spcAft>
              <a:buClr>
                <a:schemeClr val="dk1"/>
              </a:buClr>
              <a:buSzPts val="2200"/>
              <a:buChar char="•"/>
              <a:defRPr sz="2200"/>
            </a:lvl4pPr>
            <a:lvl5pPr marL="2286000" lvl="4" indent="-368300" algn="l">
              <a:lnSpc>
                <a:spcPct val="90000"/>
              </a:lnSpc>
              <a:spcBef>
                <a:spcPts val="550"/>
              </a:spcBef>
              <a:spcAft>
                <a:spcPts val="0"/>
              </a:spcAft>
              <a:buClr>
                <a:schemeClr val="dk1"/>
              </a:buClr>
              <a:buSzPts val="2200"/>
              <a:buChar char="•"/>
              <a:defRPr sz="2200"/>
            </a:lvl5pPr>
            <a:lvl6pPr marL="2743200" lvl="5" indent="-368300" algn="l">
              <a:lnSpc>
                <a:spcPct val="90000"/>
              </a:lnSpc>
              <a:spcBef>
                <a:spcPts val="550"/>
              </a:spcBef>
              <a:spcAft>
                <a:spcPts val="0"/>
              </a:spcAft>
              <a:buClr>
                <a:schemeClr val="dk1"/>
              </a:buClr>
              <a:buSzPts val="2200"/>
              <a:buChar char="•"/>
              <a:defRPr sz="2200"/>
            </a:lvl6pPr>
            <a:lvl7pPr marL="3200400" lvl="6" indent="-368300" algn="l">
              <a:lnSpc>
                <a:spcPct val="90000"/>
              </a:lnSpc>
              <a:spcBef>
                <a:spcPts val="550"/>
              </a:spcBef>
              <a:spcAft>
                <a:spcPts val="0"/>
              </a:spcAft>
              <a:buClr>
                <a:schemeClr val="dk1"/>
              </a:buClr>
              <a:buSzPts val="2200"/>
              <a:buChar char="•"/>
              <a:defRPr sz="2200"/>
            </a:lvl7pPr>
            <a:lvl8pPr marL="3657600" lvl="7" indent="-368300" algn="l">
              <a:lnSpc>
                <a:spcPct val="90000"/>
              </a:lnSpc>
              <a:spcBef>
                <a:spcPts val="550"/>
              </a:spcBef>
              <a:spcAft>
                <a:spcPts val="0"/>
              </a:spcAft>
              <a:buClr>
                <a:schemeClr val="dk1"/>
              </a:buClr>
              <a:buSzPts val="2200"/>
              <a:buChar char="•"/>
              <a:defRPr sz="2200"/>
            </a:lvl8pPr>
            <a:lvl9pPr marL="4114800" lvl="8" indent="-368300" algn="l">
              <a:lnSpc>
                <a:spcPct val="90000"/>
              </a:lnSpc>
              <a:spcBef>
                <a:spcPts val="550"/>
              </a:spcBef>
              <a:spcAft>
                <a:spcPts val="0"/>
              </a:spcAft>
              <a:buClr>
                <a:schemeClr val="dk1"/>
              </a:buClr>
              <a:buSzPts val="2200"/>
              <a:buChar char="•"/>
              <a:defRPr sz="2200"/>
            </a:lvl9pPr>
          </a:lstStyle>
          <a:p>
            <a:endParaRPr/>
          </a:p>
        </p:txBody>
      </p:sp>
      <p:sp>
        <p:nvSpPr>
          <p:cNvPr id="49" name="Google Shape;49;p7"/>
          <p:cNvSpPr txBox="1">
            <a:spLocks noGrp="1"/>
          </p:cNvSpPr>
          <p:nvPr>
            <p:ph type="body" idx="2"/>
          </p:nvPr>
        </p:nvSpPr>
        <p:spPr>
          <a:xfrm>
            <a:off x="692825" y="2331720"/>
            <a:ext cx="3244096" cy="4319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ts val="0"/>
              </a:spcAft>
              <a:buClr>
                <a:schemeClr val="dk1"/>
              </a:buClr>
              <a:buSzPts val="1760"/>
              <a:buNone/>
              <a:defRPr sz="1760"/>
            </a:lvl1pPr>
            <a:lvl2pPr marL="914400" lvl="1" indent="-228600" algn="l">
              <a:lnSpc>
                <a:spcPct val="90000"/>
              </a:lnSpc>
              <a:spcBef>
                <a:spcPts val="550"/>
              </a:spcBef>
              <a:spcAft>
                <a:spcPts val="0"/>
              </a:spcAft>
              <a:buClr>
                <a:schemeClr val="dk1"/>
              </a:buClr>
              <a:buSzPts val="1540"/>
              <a:buNone/>
              <a:defRPr sz="1540"/>
            </a:lvl2pPr>
            <a:lvl3pPr marL="1371600" lvl="2" indent="-228600" algn="l">
              <a:lnSpc>
                <a:spcPct val="90000"/>
              </a:lnSpc>
              <a:spcBef>
                <a:spcPts val="550"/>
              </a:spcBef>
              <a:spcAft>
                <a:spcPts val="0"/>
              </a:spcAft>
              <a:buClr>
                <a:schemeClr val="dk1"/>
              </a:buClr>
              <a:buSzPts val="1320"/>
              <a:buNone/>
              <a:defRPr sz="1320"/>
            </a:lvl3pPr>
            <a:lvl4pPr marL="1828800" lvl="3" indent="-228600" algn="l">
              <a:lnSpc>
                <a:spcPct val="90000"/>
              </a:lnSpc>
              <a:spcBef>
                <a:spcPts val="550"/>
              </a:spcBef>
              <a:spcAft>
                <a:spcPts val="0"/>
              </a:spcAft>
              <a:buClr>
                <a:schemeClr val="dk1"/>
              </a:buClr>
              <a:buSzPts val="1100"/>
              <a:buNone/>
              <a:defRPr sz="1100"/>
            </a:lvl4pPr>
            <a:lvl5pPr marL="2286000" lvl="4" indent="-228600" algn="l">
              <a:lnSpc>
                <a:spcPct val="90000"/>
              </a:lnSpc>
              <a:spcBef>
                <a:spcPts val="550"/>
              </a:spcBef>
              <a:spcAft>
                <a:spcPts val="0"/>
              </a:spcAft>
              <a:buClr>
                <a:schemeClr val="dk1"/>
              </a:buClr>
              <a:buSzPts val="1100"/>
              <a:buNone/>
              <a:defRPr sz="1100"/>
            </a:lvl5pPr>
            <a:lvl6pPr marL="2743200" lvl="5" indent="-228600" algn="l">
              <a:lnSpc>
                <a:spcPct val="90000"/>
              </a:lnSpc>
              <a:spcBef>
                <a:spcPts val="550"/>
              </a:spcBef>
              <a:spcAft>
                <a:spcPts val="0"/>
              </a:spcAft>
              <a:buClr>
                <a:schemeClr val="dk1"/>
              </a:buClr>
              <a:buSzPts val="1100"/>
              <a:buNone/>
              <a:defRPr sz="1100"/>
            </a:lvl6pPr>
            <a:lvl7pPr marL="3200400" lvl="6" indent="-228600" algn="l">
              <a:lnSpc>
                <a:spcPct val="90000"/>
              </a:lnSpc>
              <a:spcBef>
                <a:spcPts val="550"/>
              </a:spcBef>
              <a:spcAft>
                <a:spcPts val="0"/>
              </a:spcAft>
              <a:buClr>
                <a:schemeClr val="dk1"/>
              </a:buClr>
              <a:buSzPts val="1100"/>
              <a:buNone/>
              <a:defRPr sz="1100"/>
            </a:lvl7pPr>
            <a:lvl8pPr marL="3657600" lvl="7" indent="-228600" algn="l">
              <a:lnSpc>
                <a:spcPct val="90000"/>
              </a:lnSpc>
              <a:spcBef>
                <a:spcPts val="550"/>
              </a:spcBef>
              <a:spcAft>
                <a:spcPts val="0"/>
              </a:spcAft>
              <a:buClr>
                <a:schemeClr val="dk1"/>
              </a:buClr>
              <a:buSzPts val="1100"/>
              <a:buNone/>
              <a:defRPr sz="1100"/>
            </a:lvl8pPr>
            <a:lvl9pPr marL="4114800" lvl="8" indent="-228600" algn="l">
              <a:lnSpc>
                <a:spcPct val="90000"/>
              </a:lnSpc>
              <a:spcBef>
                <a:spcPts val="550"/>
              </a:spcBef>
              <a:spcAft>
                <a:spcPts val="0"/>
              </a:spcAft>
              <a:buClr>
                <a:schemeClr val="dk1"/>
              </a:buClr>
              <a:buSzPts val="1100"/>
              <a:buNone/>
              <a:defRPr sz="1100"/>
            </a:lvl9pPr>
          </a:lstStyle>
          <a:p>
            <a:endParaRPr/>
          </a:p>
        </p:txBody>
      </p:sp>
      <p:sp>
        <p:nvSpPr>
          <p:cNvPr id="50" name="Google Shape;50;p7"/>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92150" y="414337"/>
            <a:ext cx="86741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9"/>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92825" y="413818"/>
            <a:ext cx="8675370" cy="15023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692826" y="1905326"/>
            <a:ext cx="4255174" cy="93376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00"/>
              </a:spcBef>
              <a:spcAft>
                <a:spcPts val="0"/>
              </a:spcAft>
              <a:buClr>
                <a:schemeClr val="dk1"/>
              </a:buClr>
              <a:buSzPts val="2640"/>
              <a:buNone/>
              <a:defRPr sz="2640" b="1"/>
            </a:lvl1pPr>
            <a:lvl2pPr marL="914400" lvl="1" indent="-228600" algn="l">
              <a:lnSpc>
                <a:spcPct val="90000"/>
              </a:lnSpc>
              <a:spcBef>
                <a:spcPts val="550"/>
              </a:spcBef>
              <a:spcAft>
                <a:spcPts val="0"/>
              </a:spcAft>
              <a:buClr>
                <a:schemeClr val="dk1"/>
              </a:buClr>
              <a:buSzPts val="2200"/>
              <a:buNone/>
              <a:defRPr sz="2200" b="1"/>
            </a:lvl2pPr>
            <a:lvl3pPr marL="1371600" lvl="2" indent="-228600" algn="l">
              <a:lnSpc>
                <a:spcPct val="90000"/>
              </a:lnSpc>
              <a:spcBef>
                <a:spcPts val="550"/>
              </a:spcBef>
              <a:spcAft>
                <a:spcPts val="0"/>
              </a:spcAft>
              <a:buClr>
                <a:schemeClr val="dk1"/>
              </a:buClr>
              <a:buSzPts val="1980"/>
              <a:buNone/>
              <a:defRPr sz="1979" b="1"/>
            </a:lvl3pPr>
            <a:lvl4pPr marL="1828800" lvl="3" indent="-228600" algn="l">
              <a:lnSpc>
                <a:spcPct val="90000"/>
              </a:lnSpc>
              <a:spcBef>
                <a:spcPts val="550"/>
              </a:spcBef>
              <a:spcAft>
                <a:spcPts val="0"/>
              </a:spcAft>
              <a:buClr>
                <a:schemeClr val="dk1"/>
              </a:buClr>
              <a:buSzPts val="1760"/>
              <a:buNone/>
              <a:defRPr sz="1760" b="1"/>
            </a:lvl4pPr>
            <a:lvl5pPr marL="2286000" lvl="4" indent="-228600" algn="l">
              <a:lnSpc>
                <a:spcPct val="90000"/>
              </a:lnSpc>
              <a:spcBef>
                <a:spcPts val="550"/>
              </a:spcBef>
              <a:spcAft>
                <a:spcPts val="0"/>
              </a:spcAft>
              <a:buClr>
                <a:schemeClr val="dk1"/>
              </a:buClr>
              <a:buSzPts val="1760"/>
              <a:buNone/>
              <a:defRPr sz="1760" b="1"/>
            </a:lvl5pPr>
            <a:lvl6pPr marL="2743200" lvl="5" indent="-228600" algn="l">
              <a:lnSpc>
                <a:spcPct val="90000"/>
              </a:lnSpc>
              <a:spcBef>
                <a:spcPts val="550"/>
              </a:spcBef>
              <a:spcAft>
                <a:spcPts val="0"/>
              </a:spcAft>
              <a:buClr>
                <a:schemeClr val="dk1"/>
              </a:buClr>
              <a:buSzPts val="1760"/>
              <a:buNone/>
              <a:defRPr sz="1760" b="1"/>
            </a:lvl6pPr>
            <a:lvl7pPr marL="3200400" lvl="6" indent="-228600" algn="l">
              <a:lnSpc>
                <a:spcPct val="90000"/>
              </a:lnSpc>
              <a:spcBef>
                <a:spcPts val="550"/>
              </a:spcBef>
              <a:spcAft>
                <a:spcPts val="0"/>
              </a:spcAft>
              <a:buClr>
                <a:schemeClr val="dk1"/>
              </a:buClr>
              <a:buSzPts val="1760"/>
              <a:buNone/>
              <a:defRPr sz="1760" b="1"/>
            </a:lvl7pPr>
            <a:lvl8pPr marL="3657600" lvl="7" indent="-228600" algn="l">
              <a:lnSpc>
                <a:spcPct val="90000"/>
              </a:lnSpc>
              <a:spcBef>
                <a:spcPts val="550"/>
              </a:spcBef>
              <a:spcAft>
                <a:spcPts val="0"/>
              </a:spcAft>
              <a:buClr>
                <a:schemeClr val="dk1"/>
              </a:buClr>
              <a:buSzPts val="1760"/>
              <a:buNone/>
              <a:defRPr sz="1760" b="1"/>
            </a:lvl8pPr>
            <a:lvl9pPr marL="4114800" lvl="8" indent="-228600" algn="l">
              <a:lnSpc>
                <a:spcPct val="90000"/>
              </a:lnSpc>
              <a:spcBef>
                <a:spcPts val="550"/>
              </a:spcBef>
              <a:spcAft>
                <a:spcPts val="0"/>
              </a:spcAft>
              <a:buClr>
                <a:schemeClr val="dk1"/>
              </a:buClr>
              <a:buSzPts val="1760"/>
              <a:buNone/>
              <a:defRPr sz="1760" b="1"/>
            </a:lvl9pPr>
          </a:lstStyle>
          <a:p>
            <a:endParaRPr/>
          </a:p>
        </p:txBody>
      </p:sp>
      <p:sp>
        <p:nvSpPr>
          <p:cNvPr id="65" name="Google Shape;65;p10"/>
          <p:cNvSpPr txBox="1">
            <a:spLocks noGrp="1"/>
          </p:cNvSpPr>
          <p:nvPr>
            <p:ph type="body" idx="2"/>
          </p:nvPr>
        </p:nvSpPr>
        <p:spPr>
          <a:xfrm>
            <a:off x="692826" y="2839085"/>
            <a:ext cx="4255174" cy="41758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66" name="Google Shape;66;p10"/>
          <p:cNvSpPr txBox="1">
            <a:spLocks noGrp="1"/>
          </p:cNvSpPr>
          <p:nvPr>
            <p:ph type="body" idx="3"/>
          </p:nvPr>
        </p:nvSpPr>
        <p:spPr>
          <a:xfrm>
            <a:off x="5092066" y="1905326"/>
            <a:ext cx="4276130" cy="93376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00"/>
              </a:spcBef>
              <a:spcAft>
                <a:spcPts val="0"/>
              </a:spcAft>
              <a:buClr>
                <a:schemeClr val="dk1"/>
              </a:buClr>
              <a:buSzPts val="2640"/>
              <a:buNone/>
              <a:defRPr sz="2640" b="1"/>
            </a:lvl1pPr>
            <a:lvl2pPr marL="914400" lvl="1" indent="-228600" algn="l">
              <a:lnSpc>
                <a:spcPct val="90000"/>
              </a:lnSpc>
              <a:spcBef>
                <a:spcPts val="550"/>
              </a:spcBef>
              <a:spcAft>
                <a:spcPts val="0"/>
              </a:spcAft>
              <a:buClr>
                <a:schemeClr val="dk1"/>
              </a:buClr>
              <a:buSzPts val="2200"/>
              <a:buNone/>
              <a:defRPr sz="2200" b="1"/>
            </a:lvl2pPr>
            <a:lvl3pPr marL="1371600" lvl="2" indent="-228600" algn="l">
              <a:lnSpc>
                <a:spcPct val="90000"/>
              </a:lnSpc>
              <a:spcBef>
                <a:spcPts val="550"/>
              </a:spcBef>
              <a:spcAft>
                <a:spcPts val="0"/>
              </a:spcAft>
              <a:buClr>
                <a:schemeClr val="dk1"/>
              </a:buClr>
              <a:buSzPts val="1980"/>
              <a:buNone/>
              <a:defRPr sz="1979" b="1"/>
            </a:lvl3pPr>
            <a:lvl4pPr marL="1828800" lvl="3" indent="-228600" algn="l">
              <a:lnSpc>
                <a:spcPct val="90000"/>
              </a:lnSpc>
              <a:spcBef>
                <a:spcPts val="550"/>
              </a:spcBef>
              <a:spcAft>
                <a:spcPts val="0"/>
              </a:spcAft>
              <a:buClr>
                <a:schemeClr val="dk1"/>
              </a:buClr>
              <a:buSzPts val="1760"/>
              <a:buNone/>
              <a:defRPr sz="1760" b="1"/>
            </a:lvl4pPr>
            <a:lvl5pPr marL="2286000" lvl="4" indent="-228600" algn="l">
              <a:lnSpc>
                <a:spcPct val="90000"/>
              </a:lnSpc>
              <a:spcBef>
                <a:spcPts val="550"/>
              </a:spcBef>
              <a:spcAft>
                <a:spcPts val="0"/>
              </a:spcAft>
              <a:buClr>
                <a:schemeClr val="dk1"/>
              </a:buClr>
              <a:buSzPts val="1760"/>
              <a:buNone/>
              <a:defRPr sz="1760" b="1"/>
            </a:lvl5pPr>
            <a:lvl6pPr marL="2743200" lvl="5" indent="-228600" algn="l">
              <a:lnSpc>
                <a:spcPct val="90000"/>
              </a:lnSpc>
              <a:spcBef>
                <a:spcPts val="550"/>
              </a:spcBef>
              <a:spcAft>
                <a:spcPts val="0"/>
              </a:spcAft>
              <a:buClr>
                <a:schemeClr val="dk1"/>
              </a:buClr>
              <a:buSzPts val="1760"/>
              <a:buNone/>
              <a:defRPr sz="1760" b="1"/>
            </a:lvl6pPr>
            <a:lvl7pPr marL="3200400" lvl="6" indent="-228600" algn="l">
              <a:lnSpc>
                <a:spcPct val="90000"/>
              </a:lnSpc>
              <a:spcBef>
                <a:spcPts val="550"/>
              </a:spcBef>
              <a:spcAft>
                <a:spcPts val="0"/>
              </a:spcAft>
              <a:buClr>
                <a:schemeClr val="dk1"/>
              </a:buClr>
              <a:buSzPts val="1760"/>
              <a:buNone/>
              <a:defRPr sz="1760" b="1"/>
            </a:lvl7pPr>
            <a:lvl8pPr marL="3657600" lvl="7" indent="-228600" algn="l">
              <a:lnSpc>
                <a:spcPct val="90000"/>
              </a:lnSpc>
              <a:spcBef>
                <a:spcPts val="550"/>
              </a:spcBef>
              <a:spcAft>
                <a:spcPts val="0"/>
              </a:spcAft>
              <a:buClr>
                <a:schemeClr val="dk1"/>
              </a:buClr>
              <a:buSzPts val="1760"/>
              <a:buNone/>
              <a:defRPr sz="1760" b="1"/>
            </a:lvl8pPr>
            <a:lvl9pPr marL="4114800" lvl="8" indent="-228600" algn="l">
              <a:lnSpc>
                <a:spcPct val="90000"/>
              </a:lnSpc>
              <a:spcBef>
                <a:spcPts val="550"/>
              </a:spcBef>
              <a:spcAft>
                <a:spcPts val="0"/>
              </a:spcAft>
              <a:buClr>
                <a:schemeClr val="dk1"/>
              </a:buClr>
              <a:buSzPts val="1760"/>
              <a:buNone/>
              <a:defRPr sz="1760" b="1"/>
            </a:lvl9pPr>
          </a:lstStyle>
          <a:p>
            <a:endParaRPr/>
          </a:p>
        </p:txBody>
      </p:sp>
      <p:sp>
        <p:nvSpPr>
          <p:cNvPr id="67" name="Google Shape;67;p10"/>
          <p:cNvSpPr txBox="1">
            <a:spLocks noGrp="1"/>
          </p:cNvSpPr>
          <p:nvPr>
            <p:ph type="body" idx="4"/>
          </p:nvPr>
        </p:nvSpPr>
        <p:spPr>
          <a:xfrm>
            <a:off x="5092066" y="2839085"/>
            <a:ext cx="4276130" cy="41758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3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300"/>
              <a:buFont typeface="Calibri"/>
              <a:buNone/>
              <a:defRPr sz="13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5597"/>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92150" y="414337"/>
            <a:ext cx="8674100" cy="15017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92150" y="2068512"/>
            <a:ext cx="8674100" cy="4932362"/>
          </a:xfrm>
          <a:prstGeom prst="rect">
            <a:avLst/>
          </a:prstGeom>
          <a:noFill/>
          <a:ln>
            <a:noFill/>
          </a:ln>
        </p:spPr>
        <p:txBody>
          <a:bodyPr spcFirstLastPara="1" wrap="square" lIns="91425" tIns="45700" rIns="91425" bIns="45700" anchor="t" anchorCtr="0">
            <a:noAutofit/>
          </a:bodyPr>
          <a:lstStyle>
            <a:lvl1pPr marL="457200" marR="0" lvl="0" indent="-419100" algn="l" rtl="0">
              <a:lnSpc>
                <a:spcPct val="90000"/>
              </a:lnSpc>
              <a:spcBef>
                <a:spcPts val="11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5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5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5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5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6pPr>
            <a:lvl7pPr marL="3200400" marR="0" lvl="6"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7pPr>
            <a:lvl8pPr marL="3657600" marR="0" lvl="7"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8pPr>
            <a:lvl9pPr marL="4114800" marR="0" lvl="8"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92150" y="7204075"/>
            <a:ext cx="2262187" cy="4143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3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332162" y="7204075"/>
            <a:ext cx="3394075" cy="4143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300"/>
              <a:buFont typeface="Calibri"/>
              <a:buNone/>
              <a:defRPr sz="13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746125" y="509587"/>
            <a:ext cx="8548687" cy="120808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2F2F2"/>
              </a:buClr>
              <a:buSzPts val="3500"/>
              <a:buFont typeface="Calibri"/>
              <a:buNone/>
            </a:pPr>
            <a:r>
              <a:rPr lang="en-US" sz="3500" b="1" i="0" u="none">
                <a:solidFill>
                  <a:srgbClr val="F2F2F2"/>
                </a:solidFill>
                <a:latin typeface="Calibri"/>
                <a:ea typeface="Calibri"/>
                <a:cs typeface="Calibri"/>
                <a:sym typeface="Calibri"/>
              </a:rPr>
              <a:t>2020 Annual Conference of the African Great Lakes Stakeholders Network:</a:t>
            </a:r>
            <a:endParaRPr/>
          </a:p>
        </p:txBody>
      </p:sp>
      <p:sp>
        <p:nvSpPr>
          <p:cNvPr id="90" name="Google Shape;90;p13"/>
          <p:cNvSpPr txBox="1">
            <a:spLocks noGrp="1"/>
          </p:cNvSpPr>
          <p:nvPr>
            <p:ph type="subTitle" idx="1"/>
          </p:nvPr>
        </p:nvSpPr>
        <p:spPr>
          <a:xfrm>
            <a:off x="0" y="6364258"/>
            <a:ext cx="10058400" cy="110784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endParaRPr sz="2000" b="1" i="0" u="none">
              <a:solidFill>
                <a:schemeClr val="lt2"/>
              </a:solidFill>
              <a:latin typeface="Arial"/>
              <a:ea typeface="Arial"/>
              <a:cs typeface="Arial"/>
              <a:sym typeface="Arial"/>
            </a:endParaRPr>
          </a:p>
          <a:p>
            <a:pPr marL="0" lvl="0" indent="0" algn="ctr" rtl="0">
              <a:lnSpc>
                <a:spcPct val="90000"/>
              </a:lnSpc>
              <a:spcBef>
                <a:spcPts val="0"/>
              </a:spcBef>
              <a:spcAft>
                <a:spcPts val="0"/>
              </a:spcAft>
              <a:buClr>
                <a:schemeClr val="lt2"/>
              </a:buClr>
              <a:buSzPts val="2000"/>
              <a:buNone/>
            </a:pPr>
            <a:r>
              <a:rPr lang="en-US" sz="2000" b="1" i="1" u="none">
                <a:solidFill>
                  <a:schemeClr val="lt2"/>
                </a:solidFill>
                <a:latin typeface="Arial"/>
                <a:ea typeface="Arial"/>
                <a:cs typeface="Arial"/>
                <a:sym typeface="Arial"/>
              </a:rPr>
              <a:t>Building the Foundation for Long-Term Scientific Inquiry  and Networks</a:t>
            </a:r>
            <a:endParaRPr i="1"/>
          </a:p>
          <a:p>
            <a:pPr marL="0" lvl="0" indent="0" algn="ctr" rtl="0">
              <a:lnSpc>
                <a:spcPct val="90000"/>
              </a:lnSpc>
              <a:spcBef>
                <a:spcPts val="0"/>
              </a:spcBef>
              <a:spcAft>
                <a:spcPts val="0"/>
              </a:spcAft>
              <a:buClr>
                <a:schemeClr val="lt2"/>
              </a:buClr>
              <a:buSzPts val="2000"/>
              <a:buNone/>
            </a:pPr>
            <a:r>
              <a:rPr lang="en-US" sz="2000" b="1" i="1" u="none">
                <a:solidFill>
                  <a:schemeClr val="lt2"/>
                </a:solidFill>
                <a:latin typeface="Arial"/>
                <a:ea typeface="Arial"/>
                <a:cs typeface="Arial"/>
                <a:sym typeface="Arial"/>
              </a:rPr>
              <a:t>December 10</a:t>
            </a:r>
            <a:r>
              <a:rPr lang="en-US" sz="2000" b="1" i="1" u="none" baseline="30000">
                <a:solidFill>
                  <a:schemeClr val="lt2"/>
                </a:solidFill>
                <a:latin typeface="Arial"/>
                <a:ea typeface="Arial"/>
                <a:cs typeface="Arial"/>
                <a:sym typeface="Arial"/>
              </a:rPr>
              <a:t>th</a:t>
            </a:r>
            <a:r>
              <a:rPr lang="en-US" sz="2000" b="1" i="1" u="none">
                <a:solidFill>
                  <a:schemeClr val="lt2"/>
                </a:solidFill>
                <a:latin typeface="Arial"/>
                <a:ea typeface="Arial"/>
                <a:cs typeface="Arial"/>
                <a:sym typeface="Arial"/>
              </a:rPr>
              <a:t>, Virtual</a:t>
            </a:r>
            <a:endParaRPr sz="2000" b="1" i="1" u="none">
              <a:solidFill>
                <a:schemeClr val="lt2"/>
              </a:solidFill>
              <a:latin typeface="Arial"/>
              <a:ea typeface="Arial"/>
              <a:cs typeface="Arial"/>
              <a:sym typeface="Arial"/>
            </a:endParaRPr>
          </a:p>
          <a:p>
            <a:pPr marL="0" lvl="0" indent="0" algn="ctr" rtl="0">
              <a:lnSpc>
                <a:spcPct val="90000"/>
              </a:lnSpc>
              <a:spcBef>
                <a:spcPts val="0"/>
              </a:spcBef>
              <a:spcAft>
                <a:spcPts val="0"/>
              </a:spcAft>
              <a:buClr>
                <a:schemeClr val="dk1"/>
              </a:buClr>
              <a:buSzPts val="1700"/>
              <a:buNone/>
            </a:pPr>
            <a:endParaRPr sz="1700" b="1" i="0" u="none">
              <a:solidFill>
                <a:schemeClr val="lt2"/>
              </a:solidFill>
              <a:latin typeface="Arial"/>
              <a:ea typeface="Arial"/>
              <a:cs typeface="Arial"/>
              <a:sym typeface="Arial"/>
            </a:endParaRPr>
          </a:p>
          <a:p>
            <a:pPr marL="0" lvl="0" indent="0" algn="ctr" rtl="0">
              <a:lnSpc>
                <a:spcPct val="90000"/>
              </a:lnSpc>
              <a:spcBef>
                <a:spcPts val="0"/>
              </a:spcBef>
              <a:spcAft>
                <a:spcPts val="0"/>
              </a:spcAft>
              <a:buClr>
                <a:schemeClr val="lt2"/>
              </a:buClr>
              <a:buSzPts val="1600"/>
              <a:buNone/>
            </a:pPr>
            <a:endParaRPr/>
          </a:p>
        </p:txBody>
      </p:sp>
      <p:pic>
        <p:nvPicPr>
          <p:cNvPr id="91" name="Google Shape;91;p13"/>
          <p:cNvPicPr preferRelativeResize="0"/>
          <p:nvPr/>
        </p:nvPicPr>
        <p:blipFill rotWithShape="1">
          <a:blip r:embed="rId3">
            <a:clrChange>
              <a:clrFrom>
                <a:srgbClr val="0071C1"/>
              </a:clrFrom>
              <a:clrTo>
                <a:srgbClr val="0071C1">
                  <a:alpha val="0"/>
                </a:srgbClr>
              </a:clrTo>
            </a:clrChange>
            <a:alphaModFix/>
          </a:blip>
          <a:srcRect/>
          <a:stretch/>
        </p:blipFill>
        <p:spPr>
          <a:xfrm>
            <a:off x="575354" y="3956112"/>
            <a:ext cx="2073275" cy="1862137"/>
          </a:xfrm>
          <a:prstGeom prst="rect">
            <a:avLst/>
          </a:prstGeom>
          <a:noFill/>
          <a:ln>
            <a:noFill/>
          </a:ln>
        </p:spPr>
      </p:pic>
      <p:sp>
        <p:nvSpPr>
          <p:cNvPr id="2" name="TextBox 1">
            <a:extLst>
              <a:ext uri="{FF2B5EF4-FFF2-40B4-BE49-F238E27FC236}">
                <a16:creationId xmlns:a16="http://schemas.microsoft.com/office/drawing/2014/main" id="{C1DB0E23-370D-4D08-9089-DEE06BEEBE63}"/>
              </a:ext>
            </a:extLst>
          </p:cNvPr>
          <p:cNvSpPr txBox="1"/>
          <p:nvPr/>
        </p:nvSpPr>
        <p:spPr>
          <a:xfrm>
            <a:off x="97971" y="2471384"/>
            <a:ext cx="9808029" cy="938719"/>
          </a:xfrm>
          <a:prstGeom prst="rect">
            <a:avLst/>
          </a:prstGeom>
          <a:noFill/>
        </p:spPr>
        <p:txBody>
          <a:bodyPr wrap="square" rtlCol="0">
            <a:spAutoFit/>
          </a:bodyPr>
          <a:lstStyle/>
          <a:p>
            <a:pPr algn="ctr"/>
            <a:r>
              <a:rPr lang="en-US" sz="3500" b="1">
                <a:solidFill>
                  <a:srgbClr val="F2F2F2"/>
                </a:solidFill>
                <a:latin typeface="Calibri"/>
                <a:cs typeface="Calibri"/>
                <a:sym typeface="Calibri"/>
              </a:rPr>
              <a:t>Lake Victoria Advisory Group</a:t>
            </a:r>
          </a:p>
          <a:p>
            <a:pPr algn="ctr"/>
            <a:r>
              <a:rPr lang="en-US" sz="2000" b="1">
                <a:solidFill>
                  <a:srgbClr val="F2F2F2"/>
                </a:solidFill>
                <a:latin typeface="Calibri"/>
                <a:cs typeface="Calibri"/>
                <a:sym typeface="Calibri"/>
              </a:rPr>
              <a:t>Name of presenter, position title and affiliation</a:t>
            </a:r>
            <a:endParaRPr lang="en-CA" sz="2000" b="1">
              <a:solidFill>
                <a:srgbClr val="F2F2F2"/>
              </a:solidFill>
              <a:latin typeface="Calibri"/>
              <a:cs typeface="Calibri"/>
              <a:sym typeface="Calibri"/>
            </a:endParaRPr>
          </a:p>
        </p:txBody>
      </p:sp>
      <p:pic>
        <p:nvPicPr>
          <p:cNvPr id="8" name="Picture 7" descr="A picture containing drawing&#10;&#10;Description automatically generated">
            <a:extLst>
              <a:ext uri="{FF2B5EF4-FFF2-40B4-BE49-F238E27FC236}">
                <a16:creationId xmlns:a16="http://schemas.microsoft.com/office/drawing/2014/main" id="{9AF6EE73-2235-4132-B173-9EEB432EEC1A}"/>
              </a:ext>
            </a:extLst>
          </p:cNvPr>
          <p:cNvPicPr>
            <a:picLocks noChangeAspect="1"/>
          </p:cNvPicPr>
          <p:nvPr/>
        </p:nvPicPr>
        <p:blipFill>
          <a:blip r:embed="rId4"/>
          <a:stretch>
            <a:fillRect/>
          </a:stretch>
        </p:blipFill>
        <p:spPr>
          <a:xfrm>
            <a:off x="2976038" y="4516800"/>
            <a:ext cx="1080540" cy="720000"/>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7694C941-D8F0-4D19-97FB-81EA7C8F64A5}"/>
              </a:ext>
            </a:extLst>
          </p:cNvPr>
          <p:cNvPicPr>
            <a:picLocks noChangeAspect="1"/>
          </p:cNvPicPr>
          <p:nvPr/>
        </p:nvPicPr>
        <p:blipFill>
          <a:blip r:embed="rId5"/>
          <a:stretch>
            <a:fillRect/>
          </a:stretch>
        </p:blipFill>
        <p:spPr>
          <a:xfrm>
            <a:off x="5776008" y="4516800"/>
            <a:ext cx="1080540" cy="720000"/>
          </a:xfrm>
          <a:prstGeom prst="rect">
            <a:avLst/>
          </a:prstGeom>
        </p:spPr>
      </p:pic>
      <p:pic>
        <p:nvPicPr>
          <p:cNvPr id="5" name="Picture 4" descr="Background pattern&#10;&#10;Description automatically generated">
            <a:extLst>
              <a:ext uri="{FF2B5EF4-FFF2-40B4-BE49-F238E27FC236}">
                <a16:creationId xmlns:a16="http://schemas.microsoft.com/office/drawing/2014/main" id="{E344AB55-3B66-47D0-92AD-9CB8578C1B25}"/>
              </a:ext>
            </a:extLst>
          </p:cNvPr>
          <p:cNvPicPr>
            <a:picLocks noChangeAspect="1"/>
          </p:cNvPicPr>
          <p:nvPr/>
        </p:nvPicPr>
        <p:blipFill>
          <a:blip r:embed="rId6"/>
          <a:stretch>
            <a:fillRect/>
          </a:stretch>
        </p:blipFill>
        <p:spPr>
          <a:xfrm>
            <a:off x="4376023" y="4516800"/>
            <a:ext cx="1080540" cy="720000"/>
          </a:xfrm>
          <a:prstGeom prst="rect">
            <a:avLst/>
          </a:prstGeom>
        </p:spPr>
      </p:pic>
      <p:pic>
        <p:nvPicPr>
          <p:cNvPr id="3" name="Picture 2"/>
          <p:cNvPicPr>
            <a:picLocks noChangeAspect="1"/>
          </p:cNvPicPr>
          <p:nvPr/>
        </p:nvPicPr>
        <p:blipFill>
          <a:blip r:embed="rId7"/>
          <a:stretch>
            <a:fillRect/>
          </a:stretch>
        </p:blipFill>
        <p:spPr>
          <a:xfrm>
            <a:off x="7346169" y="4516801"/>
            <a:ext cx="918181" cy="890772"/>
          </a:xfrm>
          <a:prstGeom prst="rect">
            <a:avLst/>
          </a:prstGeom>
        </p:spPr>
      </p:pic>
      <p:sp>
        <p:nvSpPr>
          <p:cNvPr id="6" name="TextBox 5"/>
          <p:cNvSpPr txBox="1"/>
          <p:nvPr/>
        </p:nvSpPr>
        <p:spPr>
          <a:xfrm>
            <a:off x="2712996" y="5635611"/>
            <a:ext cx="5721555" cy="707886"/>
          </a:xfrm>
          <a:prstGeom prst="rect">
            <a:avLst/>
          </a:prstGeom>
          <a:noFill/>
        </p:spPr>
        <p:txBody>
          <a:bodyPr wrap="square" lIns="91440" tIns="45720" rIns="91440" bIns="45720" rtlCol="0" anchor="t">
            <a:spAutoFit/>
          </a:bodyPr>
          <a:lstStyle/>
          <a:p>
            <a:pPr algn="ctr"/>
            <a:r>
              <a:rPr lang="en-GB" sz="2000">
                <a:solidFill>
                  <a:srgbClr val="FF0000"/>
                </a:solidFill>
              </a:rPr>
              <a:t>Anthony Taabu –</a:t>
            </a:r>
            <a:r>
              <a:rPr lang="en-GB" sz="2000" err="1">
                <a:solidFill>
                  <a:srgbClr val="FF0000"/>
                </a:solidFill>
              </a:rPr>
              <a:t>Munyaho</a:t>
            </a:r>
            <a:r>
              <a:rPr lang="en-GB" sz="2000">
                <a:solidFill>
                  <a:srgbClr val="FF0000"/>
                </a:solidFill>
              </a:rPr>
              <a:t> </a:t>
            </a:r>
            <a:r>
              <a:rPr lang="en-GB" sz="2000" i="1">
                <a:solidFill>
                  <a:srgbClr val="FF0000"/>
                </a:solidFill>
              </a:rPr>
              <a:t>et al.</a:t>
            </a:r>
          </a:p>
          <a:p>
            <a:pPr algn="ctr"/>
            <a:endParaRPr lang="en-GB" sz="2000">
              <a:solidFill>
                <a:srgbClr val="FF0000"/>
              </a:solidFill>
            </a:endParaRPr>
          </a:p>
        </p:txBody>
      </p:sp>
    </p:spTree>
    <p:extLst>
      <p:ext uri="{BB962C8B-B14F-4D97-AF65-F5344CB8AC3E}">
        <p14:creationId xmlns:p14="http://schemas.microsoft.com/office/powerpoint/2010/main" val="514304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692150" y="-107082"/>
            <a:ext cx="8657798" cy="1030175"/>
          </a:xfrm>
          <a:prstGeom prst="rect">
            <a:avLst/>
          </a:prstGeom>
          <a:noFill/>
          <a:ln>
            <a:noFill/>
          </a:ln>
        </p:spPr>
        <p:txBody>
          <a:bodyPr spcFirstLastPara="1" wrap="square" lIns="91425" tIns="45700" rIns="91425" bIns="45700" anchor="ctr" anchorCtr="0">
            <a:noAutofit/>
          </a:bodyPr>
          <a:lstStyle/>
          <a:p>
            <a:pPr lvl="0">
              <a:lnSpc>
                <a:spcPct val="100000"/>
              </a:lnSpc>
              <a:buClr>
                <a:schemeClr val="lt1"/>
              </a:buClr>
              <a:buSzPts val="3500"/>
            </a:pPr>
            <a:r>
              <a:rPr lang="en-US" b="1">
                <a:solidFill>
                  <a:schemeClr val="lt1"/>
                </a:solidFill>
              </a:rPr>
              <a:t>LVAG Achievements in 2020</a:t>
            </a:r>
          </a:p>
        </p:txBody>
      </p:sp>
      <p:sp>
        <p:nvSpPr>
          <p:cNvPr id="106" name="Google Shape;106;p15"/>
          <p:cNvSpPr txBox="1">
            <a:spLocks noGrp="1"/>
          </p:cNvSpPr>
          <p:nvPr>
            <p:ph type="body" idx="1"/>
          </p:nvPr>
        </p:nvSpPr>
        <p:spPr>
          <a:xfrm>
            <a:off x="529130" y="940544"/>
            <a:ext cx="8918631" cy="6174390"/>
          </a:xfrm>
          <a:prstGeom prst="rect">
            <a:avLst/>
          </a:prstGeom>
          <a:noFill/>
          <a:ln>
            <a:noFill/>
          </a:ln>
        </p:spPr>
        <p:txBody>
          <a:bodyPr spcFirstLastPara="1" wrap="square" lIns="91425" tIns="45700" rIns="91425" bIns="45700" anchor="t" anchorCtr="0">
            <a:noAutofit/>
          </a:bodyPr>
          <a:lstStyle/>
          <a:p>
            <a:pPr marL="285750" indent="-285750"/>
            <a:r>
              <a:rPr lang="en-GB">
                <a:solidFill>
                  <a:srgbClr val="FFC000"/>
                </a:solidFill>
              </a:rPr>
              <a:t>Despite COVID –19 situation and consequent restrictions, the LVAG made progress as follows:</a:t>
            </a:r>
            <a:endParaRPr lang="en-US">
              <a:solidFill>
                <a:srgbClr val="FFC000"/>
              </a:solidFill>
            </a:endParaRPr>
          </a:p>
          <a:p>
            <a:pPr marL="285750" indent="-285750"/>
            <a:r>
              <a:rPr lang="en-GB">
                <a:solidFill>
                  <a:srgbClr val="FFC000"/>
                </a:solidFill>
              </a:rPr>
              <a:t>Successfully held Periodic progress review with members virtually</a:t>
            </a:r>
          </a:p>
          <a:p>
            <a:pPr marL="285750" indent="-285750"/>
            <a:r>
              <a:rPr lang="en-GB">
                <a:solidFill>
                  <a:srgbClr val="FFC000"/>
                </a:solidFill>
              </a:rPr>
              <a:t>Prepared progress reports and shared with ACARE and the LVFO (thanks to Zephania)</a:t>
            </a:r>
          </a:p>
          <a:p>
            <a:pPr marL="285750" indent="-285750"/>
            <a:r>
              <a:rPr lang="en-GB">
                <a:solidFill>
                  <a:srgbClr val="FFC000"/>
                </a:solidFill>
              </a:rPr>
              <a:t>Supported the development of the draft MOU between LVFO and ACARE</a:t>
            </a:r>
          </a:p>
          <a:p>
            <a:pPr marL="285750" indent="-285750"/>
            <a:r>
              <a:rPr lang="en-GB">
                <a:solidFill>
                  <a:srgbClr val="FFC000"/>
                </a:solidFill>
              </a:rPr>
              <a:t>Developed a draft working document to link the LVAG to the LVFO Stock Assessment Regional Working Group</a:t>
            </a:r>
          </a:p>
          <a:p>
            <a:pPr marL="285750" indent="-285750"/>
            <a:r>
              <a:rPr lang="en-GB">
                <a:solidFill>
                  <a:srgbClr val="FFC000"/>
                </a:solidFill>
              </a:rPr>
              <a:t>In partnership with LVFO, University of Iceland and </a:t>
            </a:r>
          </a:p>
          <a:p>
            <a:pPr marL="250825" indent="-60325">
              <a:spcBef>
                <a:spcPts val="0"/>
              </a:spcBef>
              <a:buSzPts val="3000"/>
              <a:buFont typeface="Wingdings"/>
              <a:buChar char="Ø"/>
            </a:pPr>
            <a:endParaRPr lang="en-GB"/>
          </a:p>
          <a:p>
            <a:pPr marL="250825" indent="-60325">
              <a:spcBef>
                <a:spcPts val="0"/>
              </a:spcBef>
              <a:buSzPts val="3000"/>
              <a:buNone/>
            </a:pPr>
            <a:endParaRPr lang="en-GB"/>
          </a:p>
          <a:p>
            <a:pPr marL="250825" indent="-60325">
              <a:spcBef>
                <a:spcPts val="0"/>
              </a:spcBef>
              <a:buSzPts val="3000"/>
              <a:buNone/>
            </a:pPr>
            <a:endParaRPr lang="en-GB"/>
          </a:p>
        </p:txBody>
      </p:sp>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10</a:t>
            </a:fld>
            <a:endParaRPr/>
          </a:p>
        </p:txBody>
      </p:sp>
    </p:spTree>
    <p:extLst>
      <p:ext uri="{BB962C8B-B14F-4D97-AF65-F5344CB8AC3E}">
        <p14:creationId xmlns:p14="http://schemas.microsoft.com/office/powerpoint/2010/main" val="306479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692150" y="-188554"/>
            <a:ext cx="8657798" cy="1274590"/>
          </a:xfrm>
          <a:prstGeom prst="rect">
            <a:avLst/>
          </a:prstGeom>
          <a:noFill/>
          <a:ln>
            <a:noFill/>
          </a:ln>
        </p:spPr>
        <p:txBody>
          <a:bodyPr spcFirstLastPara="1" wrap="square" lIns="91425" tIns="45700" rIns="91425" bIns="45700" anchor="ctr" anchorCtr="0">
            <a:noAutofit/>
          </a:bodyPr>
          <a:lstStyle/>
          <a:p>
            <a:pPr lvl="0">
              <a:lnSpc>
                <a:spcPct val="100000"/>
              </a:lnSpc>
              <a:buClr>
                <a:schemeClr val="lt1"/>
              </a:buClr>
              <a:buSzPts val="3500"/>
            </a:pPr>
            <a:r>
              <a:rPr lang="en-US" b="1">
                <a:solidFill>
                  <a:schemeClr val="lt1"/>
                </a:solidFill>
              </a:rPr>
              <a:t>TOP Research Priorities for LVAG </a:t>
            </a:r>
          </a:p>
        </p:txBody>
      </p:sp>
      <p:sp>
        <p:nvSpPr>
          <p:cNvPr id="106" name="Google Shape;106;p15"/>
          <p:cNvSpPr txBox="1">
            <a:spLocks noGrp="1"/>
          </p:cNvSpPr>
          <p:nvPr>
            <p:ph type="body" idx="1"/>
          </p:nvPr>
        </p:nvSpPr>
        <p:spPr>
          <a:xfrm>
            <a:off x="137880" y="679834"/>
            <a:ext cx="9831547" cy="6728397"/>
          </a:xfrm>
          <a:prstGeom prst="rect">
            <a:avLst/>
          </a:prstGeom>
          <a:noFill/>
          <a:ln>
            <a:noFill/>
          </a:ln>
        </p:spPr>
        <p:txBody>
          <a:bodyPr spcFirstLastPara="1" wrap="square" lIns="91425" tIns="45700" rIns="91425" bIns="45700" anchor="t" anchorCtr="0">
            <a:noAutofit/>
          </a:bodyPr>
          <a:lstStyle/>
          <a:p>
            <a:pPr marL="250825" marR="0" lvl="0" indent="-60325" algn="l" rtl="0">
              <a:lnSpc>
                <a:spcPct val="90000"/>
              </a:lnSpc>
              <a:spcBef>
                <a:spcPts val="0"/>
              </a:spcBef>
              <a:spcAft>
                <a:spcPts val="0"/>
              </a:spcAft>
              <a:buClr>
                <a:schemeClr val="dk1"/>
              </a:buClr>
              <a:buSzPts val="3000"/>
              <a:buFont typeface="Arial"/>
              <a:buNone/>
            </a:pPr>
            <a:endParaRPr lang="en-GB" sz="3200">
              <a:solidFill>
                <a:schemeClr val="dk1"/>
              </a:solidFill>
              <a:latin typeface="Calibri"/>
              <a:ea typeface="Calibri"/>
              <a:cs typeface="Calibri"/>
              <a:sym typeface="Calibri"/>
            </a:endParaRPr>
          </a:p>
          <a:p>
            <a:pPr marL="285750" indent="-285750"/>
            <a:r>
              <a:rPr lang="en-GB" sz="3200">
                <a:solidFill>
                  <a:srgbClr val="FFC000"/>
                </a:solidFill>
              </a:rPr>
              <a:t>Monitoring the abundance, spatial and temporal distribution, biology, ecology of major fish species and their exploitation patterns</a:t>
            </a:r>
          </a:p>
          <a:p>
            <a:pPr marL="285750" indent="-285750"/>
            <a:r>
              <a:rPr lang="en-GB" sz="3200">
                <a:solidFill>
                  <a:srgbClr val="FFC000"/>
                </a:solidFill>
              </a:rPr>
              <a:t>Co-management, user rights, community-based management and socio-economic trade-offs </a:t>
            </a:r>
          </a:p>
          <a:p>
            <a:pPr marL="285750" indent="-285750"/>
            <a:r>
              <a:rPr lang="en-GB" sz="3200">
                <a:solidFill>
                  <a:srgbClr val="FFC000"/>
                </a:solidFill>
              </a:rPr>
              <a:t>Fish maws, harvesting methods, sizes in relation to the fish, the processing, marketing, and end products</a:t>
            </a:r>
          </a:p>
          <a:p>
            <a:pPr marL="285750" indent="-285750"/>
            <a:r>
              <a:rPr lang="en-GB" sz="3200">
                <a:solidFill>
                  <a:srgbClr val="FFC000"/>
                </a:solidFill>
              </a:rPr>
              <a:t>Climate change and its impact on fisheries and aquaculture</a:t>
            </a:r>
          </a:p>
          <a:p>
            <a:pPr marL="285750" indent="-285750"/>
            <a:r>
              <a:rPr lang="en-GB" sz="3200">
                <a:solidFill>
                  <a:srgbClr val="FFC000"/>
                </a:solidFill>
              </a:rPr>
              <a:t>Pollution and effects of increased algal blooms to human health</a:t>
            </a:r>
          </a:p>
          <a:p>
            <a:pPr marL="285750" lvl="0" indent="-285750"/>
            <a:endParaRPr lang="en-GB" sz="3200">
              <a:solidFill>
                <a:srgbClr val="FFC000"/>
              </a:solidFill>
            </a:endParaRPr>
          </a:p>
          <a:p>
            <a:pPr marL="250825" indent="-60325">
              <a:spcBef>
                <a:spcPts val="0"/>
              </a:spcBef>
              <a:buSzPts val="3000"/>
              <a:buNone/>
            </a:pPr>
            <a:endParaRPr lang="en-US" sz="3200"/>
          </a:p>
        </p:txBody>
      </p:sp>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11</a:t>
            </a:fld>
            <a:endParaRPr/>
          </a:p>
        </p:txBody>
      </p:sp>
    </p:spTree>
    <p:extLst>
      <p:ext uri="{BB962C8B-B14F-4D97-AF65-F5344CB8AC3E}">
        <p14:creationId xmlns:p14="http://schemas.microsoft.com/office/powerpoint/2010/main" val="116736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692150" y="414337"/>
            <a:ext cx="9098236" cy="1698242"/>
          </a:xfrm>
          <a:prstGeom prst="rect">
            <a:avLst/>
          </a:prstGeom>
          <a:noFill/>
          <a:ln>
            <a:noFill/>
          </a:ln>
        </p:spPr>
        <p:txBody>
          <a:bodyPr spcFirstLastPara="1" wrap="square" lIns="91425" tIns="45700" rIns="91425" bIns="45700" anchor="ctr" anchorCtr="0">
            <a:noAutofit/>
          </a:bodyPr>
          <a:lstStyle/>
          <a:p>
            <a:pPr lvl="0">
              <a:lnSpc>
                <a:spcPct val="100000"/>
              </a:lnSpc>
              <a:buClr>
                <a:schemeClr val="lt1"/>
              </a:buClr>
              <a:buSzPts val="3500"/>
            </a:pPr>
            <a:r>
              <a:rPr lang="en-US" b="1">
                <a:solidFill>
                  <a:schemeClr val="lt1"/>
                </a:solidFill>
                <a:latin typeface="Arial"/>
                <a:ea typeface="Arial"/>
                <a:cs typeface="Arial"/>
                <a:sym typeface="Arial"/>
              </a:rPr>
              <a:t>Roadmap (plans-2021 and beyond, opportunities)</a:t>
            </a:r>
            <a:endParaRPr lang="en-US" b="1">
              <a:solidFill>
                <a:schemeClr val="lt1"/>
              </a:solidFill>
            </a:endParaRPr>
          </a:p>
        </p:txBody>
      </p:sp>
      <p:sp>
        <p:nvSpPr>
          <p:cNvPr id="106" name="Google Shape;106;p15"/>
          <p:cNvSpPr txBox="1">
            <a:spLocks noGrp="1"/>
          </p:cNvSpPr>
          <p:nvPr>
            <p:ph type="body" idx="1"/>
          </p:nvPr>
        </p:nvSpPr>
        <p:spPr>
          <a:xfrm>
            <a:off x="251994" y="1185497"/>
            <a:ext cx="9538110" cy="6307842"/>
          </a:xfrm>
          <a:prstGeom prst="rect">
            <a:avLst/>
          </a:prstGeom>
          <a:noFill/>
          <a:ln>
            <a:noFill/>
          </a:ln>
        </p:spPr>
        <p:txBody>
          <a:bodyPr spcFirstLastPara="1" wrap="square" lIns="91425" tIns="45700" rIns="91425" bIns="45700" anchor="t" anchorCtr="0">
            <a:noAutofit/>
          </a:bodyPr>
          <a:lstStyle/>
          <a:p>
            <a:pPr marL="250825" marR="0" lvl="0" indent="-60325" algn="l" rtl="0">
              <a:lnSpc>
                <a:spcPct val="90000"/>
              </a:lnSpc>
              <a:spcBef>
                <a:spcPts val="0"/>
              </a:spcBef>
              <a:spcAft>
                <a:spcPts val="0"/>
              </a:spcAft>
              <a:buClr>
                <a:schemeClr val="dk1"/>
              </a:buClr>
              <a:buSzPts val="3000"/>
              <a:buFont typeface="Arial"/>
              <a:buNone/>
            </a:pPr>
            <a:endParaRPr lang="en-GB" sz="3000">
              <a:solidFill>
                <a:schemeClr val="dk1"/>
              </a:solidFill>
              <a:latin typeface="Calibri"/>
              <a:ea typeface="Calibri"/>
              <a:cs typeface="Calibri"/>
              <a:sym typeface="Calibri"/>
            </a:endParaRPr>
          </a:p>
          <a:p>
            <a:pPr marL="250825" marR="0" lvl="0" indent="-60325" algn="l" rtl="0">
              <a:lnSpc>
                <a:spcPct val="90000"/>
              </a:lnSpc>
              <a:spcBef>
                <a:spcPts val="0"/>
              </a:spcBef>
              <a:spcAft>
                <a:spcPts val="0"/>
              </a:spcAft>
              <a:buClr>
                <a:schemeClr val="dk1"/>
              </a:buClr>
              <a:buSzPts val="3000"/>
              <a:buFont typeface="Arial"/>
              <a:buNone/>
            </a:pPr>
            <a:endParaRPr lang="en-GB"/>
          </a:p>
          <a:p>
            <a:pPr marL="647700" indent="-457200">
              <a:spcBef>
                <a:spcPts val="0"/>
              </a:spcBef>
              <a:buSzPts val="3000"/>
              <a:buFont typeface="Wingdings"/>
              <a:buChar char="Ø"/>
            </a:pPr>
            <a:r>
              <a:rPr lang="en-GB">
                <a:solidFill>
                  <a:srgbClr val="FFC000"/>
                </a:solidFill>
              </a:rPr>
              <a:t>Convene a technical working group meeting to work on Fish Maw Consultancy report and chat the way forward by January 2021</a:t>
            </a:r>
          </a:p>
          <a:p>
            <a:pPr marL="647700" indent="-457200">
              <a:spcBef>
                <a:spcPts val="0"/>
              </a:spcBef>
              <a:buSzPts val="3000"/>
              <a:buFont typeface="Wingdings"/>
              <a:buChar char="Ø"/>
            </a:pPr>
            <a:endParaRPr lang="en-GB">
              <a:solidFill>
                <a:srgbClr val="FFC000"/>
              </a:solidFill>
            </a:endParaRPr>
          </a:p>
          <a:p>
            <a:pPr marL="647700" indent="-457200">
              <a:spcBef>
                <a:spcPts val="0"/>
              </a:spcBef>
              <a:buSzPts val="3000"/>
              <a:buFont typeface="Wingdings"/>
              <a:buChar char="Ø"/>
            </a:pPr>
            <a:r>
              <a:rPr lang="en-GB">
                <a:solidFill>
                  <a:srgbClr val="FFC000"/>
                </a:solidFill>
              </a:rPr>
              <a:t>Linking up with relevant LVFO Regional Working Groups (RWGs) to develop proposals by March 2021</a:t>
            </a:r>
          </a:p>
          <a:p>
            <a:pPr marL="647700" indent="-457200">
              <a:spcBef>
                <a:spcPts val="0"/>
              </a:spcBef>
              <a:buSzPts val="3000"/>
              <a:buFont typeface="Wingdings"/>
              <a:buChar char="Ø"/>
            </a:pPr>
            <a:r>
              <a:rPr lang="en-GB">
                <a:solidFill>
                  <a:srgbClr val="FFC000"/>
                </a:solidFill>
              </a:rPr>
              <a:t>Present progress of the LVAG to </a:t>
            </a:r>
            <a:r>
              <a:rPr lang="en-GB" err="1">
                <a:solidFill>
                  <a:srgbClr val="FFC000"/>
                </a:solidFill>
              </a:rPr>
              <a:t>FASCoM</a:t>
            </a:r>
            <a:r>
              <a:rPr lang="en-GB">
                <a:solidFill>
                  <a:srgbClr val="FFC000"/>
                </a:solidFill>
              </a:rPr>
              <a:t> by April 2021</a:t>
            </a:r>
          </a:p>
          <a:p>
            <a:pPr marL="647700" indent="-457200">
              <a:spcBef>
                <a:spcPts val="0"/>
              </a:spcBef>
              <a:buSzPts val="3000"/>
              <a:buFont typeface="Wingdings"/>
              <a:buChar char="Ø"/>
            </a:pPr>
            <a:endParaRPr lang="en-GB">
              <a:solidFill>
                <a:srgbClr val="FFC000"/>
              </a:solidFill>
            </a:endParaRPr>
          </a:p>
          <a:p>
            <a:pPr marL="647700" indent="-457200">
              <a:spcBef>
                <a:spcPts val="0"/>
              </a:spcBef>
              <a:buSzPts val="3000"/>
              <a:buFont typeface="Wingdings"/>
              <a:buChar char="Ø"/>
            </a:pPr>
            <a:r>
              <a:rPr lang="en-GB">
                <a:solidFill>
                  <a:srgbClr val="FFC000"/>
                </a:solidFill>
              </a:rPr>
              <a:t>Link up with LVBC and University of Iceland to develop a project to address pollution and Climate change impacts on the lake by June 2021</a:t>
            </a:r>
          </a:p>
          <a:p>
            <a:pPr marL="647700" indent="-457200">
              <a:spcBef>
                <a:spcPts val="0"/>
              </a:spcBef>
              <a:buSzPts val="3000"/>
              <a:buFont typeface="Wingdings"/>
              <a:buChar char="Ø"/>
            </a:pPr>
            <a:endParaRPr lang="en-US" sz="3000">
              <a:solidFill>
                <a:schemeClr val="dk1"/>
              </a:solidFill>
              <a:latin typeface="Calibri"/>
              <a:ea typeface="Calibri"/>
              <a:cs typeface="Calibri"/>
            </a:endParaRPr>
          </a:p>
        </p:txBody>
      </p:sp>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12</a:t>
            </a:fld>
            <a:endParaRPr/>
          </a:p>
        </p:txBody>
      </p:sp>
    </p:spTree>
    <p:extLst>
      <p:ext uri="{BB962C8B-B14F-4D97-AF65-F5344CB8AC3E}">
        <p14:creationId xmlns:p14="http://schemas.microsoft.com/office/powerpoint/2010/main" val="14391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286616" y="168620"/>
            <a:ext cx="9601200" cy="792972"/>
          </a:xfrm>
          <a:prstGeom prst="rect">
            <a:avLst/>
          </a:prstGeom>
          <a:noFill/>
          <a:ln>
            <a:noFill/>
          </a:ln>
        </p:spPr>
        <p:txBody>
          <a:bodyPr spcFirstLastPara="1" wrap="square" lIns="91425" tIns="45700" rIns="91425" bIns="45700" anchor="ctr" anchorCtr="0">
            <a:noAutofit/>
          </a:bodyPr>
          <a:lstStyle/>
          <a:p>
            <a:pPr lvl="0">
              <a:lnSpc>
                <a:spcPct val="100000"/>
              </a:lnSpc>
              <a:buClr>
                <a:schemeClr val="lt1"/>
              </a:buClr>
              <a:buSzPts val="3500"/>
            </a:pPr>
            <a:r>
              <a:rPr lang="en-GB" b="1">
                <a:solidFill>
                  <a:schemeClr val="lt1"/>
                </a:solidFill>
              </a:rPr>
              <a:t>Best Resource Investment for LVAG</a:t>
            </a:r>
            <a:endParaRPr lang="en-GB" sz="2000"/>
          </a:p>
        </p:txBody>
      </p:sp>
      <p:sp>
        <p:nvSpPr>
          <p:cNvPr id="106" name="Google Shape;106;p15"/>
          <p:cNvSpPr txBox="1">
            <a:spLocks noGrp="1"/>
          </p:cNvSpPr>
          <p:nvPr>
            <p:ph type="body" idx="1"/>
          </p:nvPr>
        </p:nvSpPr>
        <p:spPr>
          <a:xfrm>
            <a:off x="291367" y="945696"/>
            <a:ext cx="9488595" cy="6585408"/>
          </a:xfrm>
          <a:prstGeom prst="rect">
            <a:avLst/>
          </a:prstGeom>
          <a:noFill/>
          <a:ln>
            <a:noFill/>
          </a:ln>
        </p:spPr>
        <p:txBody>
          <a:bodyPr spcFirstLastPara="1" wrap="square" lIns="91425" tIns="45700" rIns="91425" bIns="45700" anchor="t" anchorCtr="0">
            <a:noAutofit/>
          </a:bodyPr>
          <a:lstStyle/>
          <a:p>
            <a:pPr marL="91440" indent="-60325">
              <a:lnSpc>
                <a:spcPct val="100000"/>
              </a:lnSpc>
              <a:spcBef>
                <a:spcPts val="0"/>
              </a:spcBef>
              <a:buNone/>
            </a:pPr>
            <a:r>
              <a:rPr lang="en-GB" b="1">
                <a:solidFill>
                  <a:srgbClr val="FFC000"/>
                </a:solidFill>
              </a:rPr>
              <a:t>Considering inadequacy in infrastructure, data and human resource, the following investments are desirable :</a:t>
            </a:r>
            <a:endParaRPr lang="en-US">
              <a:solidFill>
                <a:srgbClr val="FFC000"/>
              </a:solidFill>
            </a:endParaRPr>
          </a:p>
          <a:p>
            <a:pPr marL="545465" indent="-514350">
              <a:lnSpc>
                <a:spcPct val="100000"/>
              </a:lnSpc>
              <a:spcBef>
                <a:spcPts val="0"/>
              </a:spcBef>
              <a:buAutoNum type="arabicPeriod"/>
            </a:pPr>
            <a:r>
              <a:rPr lang="en-GB" sz="2800" b="1">
                <a:solidFill>
                  <a:srgbClr val="FFC000"/>
                </a:solidFill>
              </a:rPr>
              <a:t>Developing research infrastructure and equipping specialized laboratories/ICT infrastructure for an all round aquatic research in Lake Victoria</a:t>
            </a:r>
          </a:p>
          <a:p>
            <a:pPr marL="545465" indent="-514350">
              <a:lnSpc>
                <a:spcPct val="100000"/>
              </a:lnSpc>
              <a:spcBef>
                <a:spcPts val="0"/>
              </a:spcBef>
              <a:buAutoNum type="arabicPeriod"/>
            </a:pPr>
            <a:r>
              <a:rPr lang="en-GB" sz="2800" b="1">
                <a:solidFill>
                  <a:srgbClr val="FFC000"/>
                </a:solidFill>
              </a:rPr>
              <a:t> Support to collect, compile and collate fisheries and environmental data</a:t>
            </a:r>
            <a:endParaRPr lang="en-GB"/>
          </a:p>
          <a:p>
            <a:pPr marL="545465" indent="-514350">
              <a:lnSpc>
                <a:spcPct val="100000"/>
              </a:lnSpc>
              <a:spcBef>
                <a:spcPts val="0"/>
              </a:spcBef>
              <a:buAutoNum type="arabicPeriod"/>
            </a:pPr>
            <a:r>
              <a:rPr lang="en-GB" sz="2800" b="1">
                <a:solidFill>
                  <a:srgbClr val="FFC000"/>
                </a:solidFill>
              </a:rPr>
              <a:t>Capacity for remotely sensed environmental data to facilitate early warning systems and modelling of biophysical components</a:t>
            </a:r>
            <a:endParaRPr lang="en-GB" sz="2800" b="1">
              <a:solidFill>
                <a:srgbClr val="FFC000"/>
              </a:solidFill>
              <a:latin typeface="Calibri"/>
              <a:ea typeface="Calibri"/>
              <a:cs typeface="Calibri"/>
            </a:endParaRPr>
          </a:p>
          <a:p>
            <a:pPr marL="545465" indent="-514350">
              <a:lnSpc>
                <a:spcPct val="100000"/>
              </a:lnSpc>
              <a:spcBef>
                <a:spcPts val="0"/>
              </a:spcBef>
              <a:buAutoNum type="arabicPeriod"/>
            </a:pPr>
            <a:r>
              <a:rPr lang="en-GB" sz="2800" b="1">
                <a:solidFill>
                  <a:srgbClr val="FFC000"/>
                </a:solidFill>
              </a:rPr>
              <a:t>Spatial planning for utilization of Lake Victoria water space for fishery, cage culture, transportation and aesthetic values</a:t>
            </a:r>
          </a:p>
          <a:p>
            <a:pPr marL="545465" indent="-514350">
              <a:lnSpc>
                <a:spcPct val="100000"/>
              </a:lnSpc>
              <a:spcBef>
                <a:spcPts val="0"/>
              </a:spcBef>
              <a:buAutoNum type="arabicPeriod"/>
            </a:pPr>
            <a:r>
              <a:rPr lang="en-GB" sz="2800" b="1">
                <a:solidFill>
                  <a:srgbClr val="FFC000"/>
                </a:solidFill>
              </a:rPr>
              <a:t>Human capacity building to address multi-disciplinary and trans-boundary policies, management and conservation</a:t>
            </a:r>
          </a:p>
          <a:p>
            <a:pPr marL="250825" indent="-60325">
              <a:spcBef>
                <a:spcPts val="0"/>
              </a:spcBef>
              <a:buSzPts val="3000"/>
              <a:buNone/>
            </a:pPr>
            <a:endParaRPr lang="en-US"/>
          </a:p>
        </p:txBody>
      </p:sp>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13</a:t>
            </a:fld>
            <a:endParaRPr/>
          </a:p>
        </p:txBody>
      </p:sp>
    </p:spTree>
    <p:extLst>
      <p:ext uri="{BB962C8B-B14F-4D97-AF65-F5344CB8AC3E}">
        <p14:creationId xmlns:p14="http://schemas.microsoft.com/office/powerpoint/2010/main" val="18698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6"/>
          <p:cNvSpPr txBox="1"/>
          <p:nvPr/>
        </p:nvSpPr>
        <p:spPr>
          <a:xfrm>
            <a:off x="811212" y="4416425"/>
            <a:ext cx="8418512" cy="768350"/>
          </a:xfrm>
          <a:prstGeom prst="rect">
            <a:avLst/>
          </a:prstGeom>
          <a:solidFill>
            <a:srgbClr val="0070C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1" u="none">
                <a:solidFill>
                  <a:schemeClr val="lt1"/>
                </a:solidFill>
                <a:latin typeface="Calibri"/>
                <a:ea typeface="Calibri"/>
                <a:cs typeface="Calibri"/>
                <a:sym typeface="Calibri"/>
              </a:rPr>
              <a:t>Thank you</a:t>
            </a:r>
            <a:endParaRPr/>
          </a:p>
        </p:txBody>
      </p:sp>
      <p:cxnSp>
        <p:nvCxnSpPr>
          <p:cNvPr id="115" name="Google Shape;115;p16"/>
          <p:cNvCxnSpPr/>
          <p:nvPr/>
        </p:nvCxnSpPr>
        <p:spPr>
          <a:xfrm rot="10800000" flipH="1">
            <a:off x="815975" y="414337"/>
            <a:ext cx="8418512" cy="46037"/>
          </a:xfrm>
          <a:prstGeom prst="straightConnector1">
            <a:avLst/>
          </a:prstGeom>
          <a:noFill/>
          <a:ln w="69850" cap="flat" cmpd="sng">
            <a:solidFill>
              <a:srgbClr val="0070C0"/>
            </a:solidFill>
            <a:prstDash val="solid"/>
            <a:miter lim="800000"/>
            <a:headEnd type="none" w="med" len="med"/>
            <a:tailEnd type="none" w="med" len="med"/>
          </a:ln>
        </p:spPr>
      </p:cxnSp>
      <p:cxnSp>
        <p:nvCxnSpPr>
          <p:cNvPr id="116" name="Google Shape;116;p16"/>
          <p:cNvCxnSpPr/>
          <p:nvPr/>
        </p:nvCxnSpPr>
        <p:spPr>
          <a:xfrm rot="10800000" flipH="1">
            <a:off x="811212" y="2629694"/>
            <a:ext cx="8418512" cy="46037"/>
          </a:xfrm>
          <a:prstGeom prst="straightConnector1">
            <a:avLst/>
          </a:prstGeom>
          <a:noFill/>
          <a:ln w="69850" cap="flat" cmpd="sng">
            <a:solidFill>
              <a:srgbClr val="0070C0"/>
            </a:solidFill>
            <a:prstDash val="solid"/>
            <a:miter lim="800000"/>
            <a:headEnd type="none" w="med" len="med"/>
            <a:tailEnd type="none" w="med" len="med"/>
          </a:ln>
        </p:spPr>
      </p:cxnSp>
      <p:sp>
        <p:nvSpPr>
          <p:cNvPr id="117" name="Google Shape;117;p16"/>
          <p:cNvSpPr txBox="1"/>
          <p:nvPr/>
        </p:nvSpPr>
        <p:spPr>
          <a:xfrm>
            <a:off x="0" y="6233475"/>
            <a:ext cx="10069830"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3200"/>
              <a:buFont typeface="Helvetica Neue"/>
              <a:buNone/>
            </a:pPr>
            <a:r>
              <a:rPr lang="en-US" sz="3200" b="1" i="1" u="none">
                <a:solidFill>
                  <a:srgbClr val="0070C0"/>
                </a:solidFill>
                <a:latin typeface="Helvetica Neue"/>
                <a:ea typeface="Helvetica Neue"/>
                <a:cs typeface="Helvetica Neue"/>
                <a:sym typeface="Helvetica Neue"/>
              </a:rPr>
              <a:t>www.agl-acare.org</a:t>
            </a:r>
            <a:endParaRPr/>
          </a:p>
        </p:txBody>
      </p:sp>
      <p:pic>
        <p:nvPicPr>
          <p:cNvPr id="118" name="Google Shape;118;p16"/>
          <p:cNvPicPr preferRelativeResize="0"/>
          <p:nvPr/>
        </p:nvPicPr>
        <p:blipFill rotWithShape="1">
          <a:blip r:embed="rId3">
            <a:alphaModFix/>
          </a:blip>
          <a:srcRect/>
          <a:stretch/>
        </p:blipFill>
        <p:spPr>
          <a:xfrm>
            <a:off x="3907949" y="550564"/>
            <a:ext cx="2242502" cy="2045297"/>
          </a:xfrm>
          <a:prstGeom prst="rect">
            <a:avLst/>
          </a:prstGeom>
          <a:noFill/>
          <a:ln>
            <a:noFill/>
          </a:ln>
        </p:spPr>
      </p:pic>
      <p:sp>
        <p:nvSpPr>
          <p:cNvPr id="119" name="Google Shape;119;p16"/>
          <p:cNvSpPr txBox="1"/>
          <p:nvPr/>
        </p:nvSpPr>
        <p:spPr>
          <a:xfrm>
            <a:off x="3138487" y="5829300"/>
            <a:ext cx="3763962" cy="369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800"/>
              <a:buFont typeface="Calibri"/>
              <a:buNone/>
            </a:pPr>
            <a:r>
              <a:rPr lang="en-US" sz="1800" b="0" i="1" u="none">
                <a:solidFill>
                  <a:srgbClr val="0070C0"/>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p:nvPr/>
        </p:nvSpPr>
        <p:spPr>
          <a:xfrm>
            <a:off x="168275" y="114300"/>
            <a:ext cx="9736137" cy="696912"/>
          </a:xfrm>
          <a:prstGeom prst="rect">
            <a:avLst/>
          </a:prstGeom>
          <a:noFill/>
          <a:ln>
            <a:noFill/>
          </a:ln>
        </p:spPr>
        <p:txBody>
          <a:bodyPr spcFirstLastPara="1" wrap="square" lIns="73200" tIns="36600" rIns="73200" bIns="36600" anchor="ctr" anchorCtr="0">
            <a:noAutofit/>
          </a:bodyPr>
          <a:lstStyle/>
          <a:p>
            <a:pPr marL="0" marR="0" lvl="0" indent="0" algn="ctr" rtl="0">
              <a:lnSpc>
                <a:spcPct val="90000"/>
              </a:lnSpc>
              <a:spcBef>
                <a:spcPts val="0"/>
              </a:spcBef>
              <a:spcAft>
                <a:spcPts val="0"/>
              </a:spcAft>
              <a:buClr>
                <a:schemeClr val="dk1"/>
              </a:buClr>
              <a:buSzPts val="3500"/>
              <a:buFont typeface="Arial"/>
              <a:buNone/>
            </a:pPr>
            <a:endParaRPr sz="3500" b="1" i="0" u="none" strike="noStrike" cap="none">
              <a:solidFill>
                <a:schemeClr val="lt1"/>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3500"/>
              <a:buFont typeface="Arial"/>
              <a:buNone/>
            </a:pPr>
            <a:r>
              <a:rPr lang="en-US" sz="3500" b="1" i="0" u="none" strike="noStrike" cap="none">
                <a:solidFill>
                  <a:schemeClr val="lt1"/>
                </a:solidFill>
                <a:latin typeface="Arial"/>
                <a:ea typeface="Arial"/>
                <a:cs typeface="Arial"/>
                <a:sym typeface="Arial"/>
              </a:rPr>
              <a:t>PRESENTATION OUTLINE</a:t>
            </a:r>
            <a:endParaRPr/>
          </a:p>
          <a:p>
            <a:pPr marL="0" marR="0" lvl="0" indent="0" algn="l" rtl="0">
              <a:lnSpc>
                <a:spcPct val="100000"/>
              </a:lnSpc>
              <a:spcBef>
                <a:spcPts val="0"/>
              </a:spcBef>
              <a:spcAft>
                <a:spcPts val="0"/>
              </a:spcAft>
              <a:buNone/>
            </a:pPr>
            <a:endParaRPr sz="3500" b="1" i="0" u="none">
              <a:solidFill>
                <a:schemeClr val="lt1"/>
              </a:solidFill>
              <a:latin typeface="Arial"/>
              <a:ea typeface="Arial"/>
              <a:cs typeface="Arial"/>
              <a:sym typeface="Arial"/>
            </a:endParaRPr>
          </a:p>
        </p:txBody>
      </p:sp>
      <p:sp>
        <p:nvSpPr>
          <p:cNvPr id="99" name="Google Shape;99;p14"/>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2</a:t>
            </a:fld>
            <a:endParaRPr/>
          </a:p>
        </p:txBody>
      </p:sp>
      <p:sp>
        <p:nvSpPr>
          <p:cNvPr id="100" name="Google Shape;100;p14"/>
          <p:cNvSpPr txBox="1"/>
          <p:nvPr/>
        </p:nvSpPr>
        <p:spPr>
          <a:xfrm>
            <a:off x="331787" y="1081087"/>
            <a:ext cx="9310687" cy="6442075"/>
          </a:xfrm>
          <a:prstGeom prst="rect">
            <a:avLst/>
          </a:prstGeom>
          <a:noFill/>
          <a:ln>
            <a:noFill/>
          </a:ln>
        </p:spPr>
        <p:txBody>
          <a:bodyPr spcFirstLastPara="1" wrap="square" lIns="73200" tIns="36600" rIns="73200" bIns="36600" anchor="ctr" anchorCtr="0">
            <a:noAutofit/>
          </a:bodyPr>
          <a:lstStyle/>
          <a:p>
            <a:pPr marL="0" marR="0" lvl="0" indent="0" algn="l" rtl="0">
              <a:lnSpc>
                <a:spcPct val="100000"/>
              </a:lnSpc>
              <a:spcBef>
                <a:spcPts val="0"/>
              </a:spcBef>
              <a:spcAft>
                <a:spcPts val="0"/>
              </a:spcAft>
              <a:buClr>
                <a:schemeClr val="dk1"/>
              </a:buClr>
              <a:buSzPts val="3500"/>
              <a:buFont typeface="Noto Sans Symbols"/>
              <a:buNone/>
            </a:pPr>
            <a:endParaRPr sz="3500" b="1" i="0" u="none">
              <a:solidFill>
                <a:schemeClr val="lt1"/>
              </a:solidFill>
              <a:latin typeface="Arial"/>
              <a:ea typeface="Arial"/>
              <a:cs typeface="Arial"/>
              <a:sym typeface="Arial"/>
            </a:endParaRPr>
          </a:p>
          <a:p>
            <a:pPr indent="-222250">
              <a:buClr>
                <a:schemeClr val="lt1"/>
              </a:buClr>
              <a:buSzPts val="3500"/>
              <a:buFont typeface="Noto Sans Symbols"/>
              <a:buChar char="▪"/>
            </a:pPr>
            <a:r>
              <a:rPr lang="en-US" sz="2800" b="1" i="0" u="none">
                <a:solidFill>
                  <a:schemeClr val="lt1"/>
                </a:solidFill>
                <a:latin typeface="Arial"/>
                <a:ea typeface="Arial"/>
                <a:cs typeface="Arial"/>
                <a:sym typeface="Arial"/>
              </a:rPr>
              <a:t>Background (AG founding, membership and composition)</a:t>
            </a:r>
            <a:r>
              <a:rPr lang="en-US" sz="1100" b="1">
                <a:solidFill>
                  <a:schemeClr val="lt1"/>
                </a:solidFill>
              </a:rPr>
              <a:t> </a:t>
            </a:r>
          </a:p>
          <a:p>
            <a:pPr lvl="8" indent="-222250">
              <a:buClr>
                <a:schemeClr val="lt1"/>
              </a:buClr>
              <a:buSzPts val="3500"/>
              <a:buFont typeface="Noto Sans Symbols"/>
              <a:buChar char="▪"/>
            </a:pPr>
            <a:r>
              <a:rPr lang="en-US" sz="2800" b="1">
                <a:solidFill>
                  <a:schemeClr val="lt1"/>
                </a:solidFill>
              </a:rPr>
              <a:t>Leadership framework (leads, co-leads, </a:t>
            </a:r>
            <a:r>
              <a:rPr lang="en-US" sz="2800" b="1" err="1">
                <a:solidFill>
                  <a:schemeClr val="lt1"/>
                </a:solidFill>
              </a:rPr>
              <a:t>etc</a:t>
            </a:r>
            <a:r>
              <a:rPr lang="en-US" sz="2800" b="1">
                <a:solidFill>
                  <a:schemeClr val="lt1"/>
                </a:solidFill>
              </a:rPr>
              <a:t>)</a:t>
            </a:r>
          </a:p>
          <a:p>
            <a:pPr marL="0" marR="0" lvl="0" indent="-222250" algn="l" rtl="0">
              <a:lnSpc>
                <a:spcPct val="100000"/>
              </a:lnSpc>
              <a:spcBef>
                <a:spcPts val="0"/>
              </a:spcBef>
              <a:spcAft>
                <a:spcPts val="0"/>
              </a:spcAft>
              <a:buClr>
                <a:schemeClr val="lt1"/>
              </a:buClr>
              <a:buSzPts val="3500"/>
              <a:buFont typeface="Noto Sans Symbols"/>
              <a:buChar char="▪"/>
            </a:pPr>
            <a:endParaRPr sz="1100"/>
          </a:p>
          <a:p>
            <a:pPr marL="0" marR="0" lvl="0" indent="-222250" algn="l" rtl="0">
              <a:lnSpc>
                <a:spcPct val="100000"/>
              </a:lnSpc>
              <a:spcBef>
                <a:spcPts val="0"/>
              </a:spcBef>
              <a:spcAft>
                <a:spcPts val="0"/>
              </a:spcAft>
              <a:buClr>
                <a:schemeClr val="lt1"/>
              </a:buClr>
              <a:buSzPts val="3500"/>
              <a:buFont typeface="Noto Sans Symbols"/>
              <a:buChar char="▪"/>
            </a:pPr>
            <a:r>
              <a:rPr lang="en-US" sz="2800" b="1" i="0" u="none">
                <a:solidFill>
                  <a:schemeClr val="lt1"/>
                </a:solidFill>
                <a:latin typeface="Arial"/>
                <a:ea typeface="Arial"/>
                <a:cs typeface="Arial"/>
                <a:sym typeface="Arial"/>
              </a:rPr>
              <a:t>Overview of the lake (geographical location, ecological potential and socio-economic potential)</a:t>
            </a:r>
            <a:endParaRPr sz="1100"/>
          </a:p>
          <a:p>
            <a:pPr marL="0" marR="0" lvl="0" indent="-222250" algn="l" rtl="0">
              <a:lnSpc>
                <a:spcPct val="100000"/>
              </a:lnSpc>
              <a:spcBef>
                <a:spcPts val="0"/>
              </a:spcBef>
              <a:spcAft>
                <a:spcPts val="0"/>
              </a:spcAft>
              <a:buClr>
                <a:schemeClr val="lt1"/>
              </a:buClr>
              <a:buSzPts val="3500"/>
              <a:buFont typeface="Noto Sans Symbols"/>
              <a:buChar char="▪"/>
            </a:pPr>
            <a:r>
              <a:rPr lang="en-US" sz="2800" b="1" i="0" u="none">
                <a:solidFill>
                  <a:schemeClr val="lt1"/>
                </a:solidFill>
                <a:latin typeface="Arial"/>
                <a:ea typeface="Arial"/>
                <a:cs typeface="Arial"/>
                <a:sym typeface="Arial"/>
              </a:rPr>
              <a:t>advisory group purpose on the lake</a:t>
            </a:r>
          </a:p>
          <a:p>
            <a:pPr marL="0" marR="0" lvl="0" indent="-222250" algn="l" rtl="0">
              <a:lnSpc>
                <a:spcPct val="100000"/>
              </a:lnSpc>
              <a:spcBef>
                <a:spcPts val="0"/>
              </a:spcBef>
              <a:spcAft>
                <a:spcPts val="0"/>
              </a:spcAft>
              <a:buClr>
                <a:schemeClr val="lt1"/>
              </a:buClr>
              <a:buSzPts val="3500"/>
              <a:buFont typeface="Noto Sans Symbols"/>
              <a:buChar char="▪"/>
            </a:pPr>
            <a:r>
              <a:rPr lang="en-US" sz="2800" b="1">
                <a:solidFill>
                  <a:schemeClr val="lt1"/>
                </a:solidFill>
              </a:rPr>
              <a:t>Milestones: Highlights and successes of 2020</a:t>
            </a:r>
          </a:p>
          <a:p>
            <a:pPr marL="0" marR="0" lvl="0" indent="-222250" algn="l" rtl="0">
              <a:lnSpc>
                <a:spcPct val="100000"/>
              </a:lnSpc>
              <a:spcBef>
                <a:spcPts val="0"/>
              </a:spcBef>
              <a:spcAft>
                <a:spcPts val="0"/>
              </a:spcAft>
              <a:buClr>
                <a:schemeClr val="lt1"/>
              </a:buClr>
              <a:buSzPts val="3500"/>
              <a:buFont typeface="Noto Sans Symbols"/>
              <a:buChar char="▪"/>
            </a:pPr>
            <a:r>
              <a:rPr lang="en-US" sz="2800" b="1">
                <a:solidFill>
                  <a:schemeClr val="lt1"/>
                </a:solidFill>
              </a:rPr>
              <a:t>Top research priorities and lake issues</a:t>
            </a:r>
            <a:endParaRPr sz="1100"/>
          </a:p>
          <a:p>
            <a:pPr marL="0" marR="0" lvl="0" indent="-222250" algn="l" rtl="0">
              <a:lnSpc>
                <a:spcPct val="100000"/>
              </a:lnSpc>
              <a:spcBef>
                <a:spcPts val="0"/>
              </a:spcBef>
              <a:spcAft>
                <a:spcPts val="0"/>
              </a:spcAft>
              <a:buClr>
                <a:schemeClr val="lt1"/>
              </a:buClr>
              <a:buSzPts val="3500"/>
              <a:buFont typeface="Noto Sans Symbols"/>
              <a:buChar char="▪"/>
            </a:pPr>
            <a:r>
              <a:rPr lang="en-US" sz="2800" b="1" i="0" u="none">
                <a:solidFill>
                  <a:schemeClr val="lt1"/>
                </a:solidFill>
                <a:latin typeface="Arial"/>
                <a:ea typeface="Arial"/>
                <a:cs typeface="Arial"/>
                <a:sym typeface="Arial"/>
              </a:rPr>
              <a:t>Roadmap (plans-2021 and beyond, opportunities)</a:t>
            </a:r>
          </a:p>
          <a:p>
            <a:pPr marL="0" marR="0" lvl="0" indent="-222250" algn="l" rtl="0">
              <a:lnSpc>
                <a:spcPct val="100000"/>
              </a:lnSpc>
              <a:spcBef>
                <a:spcPts val="0"/>
              </a:spcBef>
              <a:spcAft>
                <a:spcPts val="0"/>
              </a:spcAft>
              <a:buClr>
                <a:schemeClr val="lt1"/>
              </a:buClr>
              <a:buSzPts val="3500"/>
              <a:buFont typeface="Noto Sans Symbols"/>
              <a:buChar char="▪"/>
            </a:pPr>
            <a:r>
              <a:rPr lang="en-US" sz="2800" b="1">
                <a:solidFill>
                  <a:schemeClr val="lt1"/>
                </a:solidFill>
              </a:rPr>
              <a:t>Best resource investment for this lake/group</a:t>
            </a:r>
            <a:endParaRPr sz="1100"/>
          </a:p>
          <a:p>
            <a:pPr marL="0" marR="0" lvl="0" indent="-222250" algn="l" rtl="0">
              <a:lnSpc>
                <a:spcPct val="100000"/>
              </a:lnSpc>
              <a:spcBef>
                <a:spcPts val="0"/>
              </a:spcBef>
              <a:spcAft>
                <a:spcPts val="0"/>
              </a:spcAft>
              <a:buClr>
                <a:schemeClr val="lt1"/>
              </a:buClr>
              <a:buSzPts val="3500"/>
              <a:buFont typeface="Noto Sans Symbols"/>
              <a:buChar char="▪"/>
            </a:pPr>
            <a:endParaRPr sz="1100"/>
          </a:p>
          <a:p>
            <a:pPr marL="0" marR="0" lvl="0" indent="0" algn="l" rtl="0">
              <a:lnSpc>
                <a:spcPct val="100000"/>
              </a:lnSpc>
              <a:spcBef>
                <a:spcPts val="0"/>
              </a:spcBef>
              <a:spcAft>
                <a:spcPts val="0"/>
              </a:spcAft>
              <a:buClr>
                <a:schemeClr val="dk1"/>
              </a:buClr>
              <a:buSzPts val="3500"/>
              <a:buFont typeface="Noto Sans Symbols"/>
              <a:buNone/>
            </a:pPr>
            <a:endParaRPr sz="3500" b="1"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500" b="1" i="0" u="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675848" y="55862"/>
            <a:ext cx="8674100" cy="719648"/>
          </a:xfrm>
          <a:prstGeom prst="rect">
            <a:avLst/>
          </a:prstGeom>
          <a:noFill/>
          <a:ln>
            <a:noFill/>
          </a:ln>
        </p:spPr>
        <p:txBody>
          <a:bodyPr spcFirstLastPara="1" wrap="square" lIns="91425" tIns="45700" rIns="91425" bIns="45700" anchor="ctr" anchorCtr="0">
            <a:noAutofit/>
          </a:bodyPr>
          <a:lstStyle/>
          <a:p>
            <a:pPr>
              <a:lnSpc>
                <a:spcPct val="100000"/>
              </a:lnSpc>
              <a:buClr>
                <a:schemeClr val="lt1"/>
              </a:buClr>
              <a:buSzPts val="3500"/>
            </a:pPr>
            <a:r>
              <a:rPr lang="en-GB" b="1">
                <a:solidFill>
                  <a:schemeClr val="lt1"/>
                </a:solidFill>
                <a:latin typeface="Arial"/>
                <a:ea typeface="Arial"/>
                <a:cs typeface="Arial"/>
              </a:rPr>
              <a:t>Background</a:t>
            </a:r>
            <a:endParaRPr b="1">
              <a:solidFill>
                <a:schemeClr val="lt1"/>
              </a:solidFill>
              <a:latin typeface="Arial"/>
              <a:ea typeface="Arial"/>
              <a:cs typeface="Arial"/>
            </a:endParaRPr>
          </a:p>
        </p:txBody>
      </p:sp>
      <p:sp>
        <p:nvSpPr>
          <p:cNvPr id="106" name="Google Shape;106;p15"/>
          <p:cNvSpPr txBox="1">
            <a:spLocks noGrp="1"/>
          </p:cNvSpPr>
          <p:nvPr>
            <p:ph type="body" idx="1"/>
          </p:nvPr>
        </p:nvSpPr>
        <p:spPr>
          <a:xfrm>
            <a:off x="7462" y="650905"/>
            <a:ext cx="9750037" cy="6464028"/>
          </a:xfrm>
          <a:prstGeom prst="rect">
            <a:avLst/>
          </a:prstGeom>
          <a:noFill/>
          <a:ln>
            <a:noFill/>
          </a:ln>
        </p:spPr>
        <p:txBody>
          <a:bodyPr spcFirstLastPara="1" wrap="square" lIns="91425" tIns="45700" rIns="91425" bIns="45700" anchor="t" anchorCtr="0">
            <a:noAutofit/>
          </a:bodyPr>
          <a:lstStyle/>
          <a:p>
            <a:pPr algn="just">
              <a:buFont typeface="Wingdings"/>
              <a:buChar char="Ø"/>
            </a:pPr>
            <a:r>
              <a:rPr lang="en-GB">
                <a:solidFill>
                  <a:srgbClr val="FFC000"/>
                </a:solidFill>
              </a:rPr>
              <a:t>Under the auspices of The Nature Conservancy (TNC) The African Centre for Aquatic Research and Education (ACARE) convened an international network workshop for African Great Lakes in Entebbe Uganda in November 2019</a:t>
            </a:r>
            <a:endParaRPr lang="en-US">
              <a:solidFill>
                <a:srgbClr val="FFC000"/>
              </a:solidFill>
            </a:endParaRPr>
          </a:p>
          <a:p>
            <a:pPr algn="just">
              <a:buFont typeface="Wingdings"/>
              <a:buChar char="Ø"/>
            </a:pPr>
            <a:r>
              <a:rPr lang="en-GB">
                <a:solidFill>
                  <a:srgbClr val="FFC000"/>
                </a:solidFill>
              </a:rPr>
              <a:t>The conference resolved to form African Great Lakes Specific Advisory Committees</a:t>
            </a:r>
            <a:endParaRPr lang="en-US">
              <a:solidFill>
                <a:srgbClr val="FFC000"/>
              </a:solidFill>
            </a:endParaRPr>
          </a:p>
          <a:p>
            <a:pPr algn="just">
              <a:buFont typeface="Wingdings"/>
              <a:buChar char="Ø"/>
            </a:pPr>
            <a:r>
              <a:rPr lang="en-GB">
                <a:solidFill>
                  <a:srgbClr val="FFC000"/>
                </a:solidFill>
              </a:rPr>
              <a:t>Lake Victoria is one of the major AGLs where such a advisory committee was formed</a:t>
            </a:r>
            <a:endParaRPr lang="en-US">
              <a:solidFill>
                <a:srgbClr val="FFC000"/>
              </a:solidFill>
            </a:endParaRPr>
          </a:p>
          <a:p>
            <a:pPr algn="just">
              <a:buFont typeface="Wingdings"/>
              <a:buChar char="Ø"/>
            </a:pPr>
            <a:r>
              <a:rPr lang="en-GB">
                <a:solidFill>
                  <a:srgbClr val="FFC000"/>
                </a:solidFill>
              </a:rPr>
              <a:t>Membership was constituted from key stakeholders in fisheries mainly from Academic institutions, Fisheries Competent Authorities, Research institutions, Regional Fisheries/Lakes management organizations (LVFO, LVBC)</a:t>
            </a:r>
            <a:endParaRPr lang="en-US">
              <a:solidFill>
                <a:srgbClr val="FFC000"/>
              </a:solidFill>
            </a:endParaRPr>
          </a:p>
          <a:p>
            <a:pPr algn="just">
              <a:buFont typeface="Wingdings"/>
              <a:buChar char="Ø"/>
            </a:pPr>
            <a:r>
              <a:rPr lang="en-GB">
                <a:solidFill>
                  <a:srgbClr val="FFC000"/>
                </a:solidFill>
              </a:rPr>
              <a:t>LVAG management structure is as follows:</a:t>
            </a:r>
            <a:endParaRPr lang="en-US">
              <a:solidFill>
                <a:srgbClr val="FFC000"/>
              </a:solidFill>
            </a:endParaRPr>
          </a:p>
          <a:p>
            <a:pPr marL="250825" indent="-60325">
              <a:spcBef>
                <a:spcPts val="0"/>
              </a:spcBef>
              <a:buSzPts val="3000"/>
              <a:buNone/>
            </a:pPr>
            <a:endParaRPr lang="en-GB"/>
          </a:p>
        </p:txBody>
      </p:sp>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4</a:t>
            </a:fld>
            <a:endParaRPr/>
          </a:p>
        </p:txBody>
      </p:sp>
      <p:pic>
        <p:nvPicPr>
          <p:cNvPr id="6" name="Picture 6" descr="Diagram&#10;&#10;Description automatically generated">
            <a:extLst>
              <a:ext uri="{FF2B5EF4-FFF2-40B4-BE49-F238E27FC236}">
                <a16:creationId xmlns:a16="http://schemas.microsoft.com/office/drawing/2014/main" id="{70B3DABA-3158-4A42-8182-92004CBD0B0E}"/>
              </a:ext>
            </a:extLst>
          </p:cNvPr>
          <p:cNvPicPr>
            <a:picLocks noChangeAspect="1"/>
          </p:cNvPicPr>
          <p:nvPr/>
        </p:nvPicPr>
        <p:blipFill rotWithShape="1">
          <a:blip r:embed="rId3"/>
          <a:srcRect t="5732" r="1768" b="-212"/>
          <a:stretch/>
        </p:blipFill>
        <p:spPr>
          <a:xfrm>
            <a:off x="936648" y="784765"/>
            <a:ext cx="8421183" cy="6919227"/>
          </a:xfrm>
          <a:prstGeom prst="rect">
            <a:avLst/>
          </a:prstGeom>
        </p:spPr>
      </p:pic>
      <p:sp>
        <p:nvSpPr>
          <p:cNvPr id="7" name="Google Shape;105;p15">
            <a:extLst>
              <a:ext uri="{FF2B5EF4-FFF2-40B4-BE49-F238E27FC236}">
                <a16:creationId xmlns:a16="http://schemas.microsoft.com/office/drawing/2014/main" id="{A0A384C8-8ECB-4766-AC61-3A40A21E347B}"/>
              </a:ext>
            </a:extLst>
          </p:cNvPr>
          <p:cNvSpPr txBox="1">
            <a:spLocks noGrp="1"/>
          </p:cNvSpPr>
          <p:nvPr>
            <p:ph type="title"/>
          </p:nvPr>
        </p:nvSpPr>
        <p:spPr>
          <a:xfrm>
            <a:off x="1070522" y="-7200"/>
            <a:ext cx="8674100" cy="654469"/>
          </a:xfrm>
          <a:prstGeom prst="rect">
            <a:avLst/>
          </a:prstGeom>
          <a:noFill/>
          <a:ln>
            <a:noFill/>
          </a:ln>
        </p:spPr>
        <p:txBody>
          <a:bodyPr spcFirstLastPara="1" wrap="square" lIns="91425" tIns="45700" rIns="91425" bIns="45700" anchor="ctr" anchorCtr="0">
            <a:noAutofit/>
          </a:bodyPr>
          <a:lstStyle/>
          <a:p>
            <a:pPr>
              <a:lnSpc>
                <a:spcPct val="100000"/>
              </a:lnSpc>
              <a:buClr>
                <a:schemeClr val="lt1"/>
              </a:buClr>
              <a:buSzPts val="3500"/>
            </a:pPr>
            <a:r>
              <a:rPr lang="en-GB" b="1">
                <a:solidFill>
                  <a:schemeClr val="lt1"/>
                </a:solidFill>
                <a:latin typeface="Arial"/>
                <a:ea typeface="Arial"/>
                <a:cs typeface="Arial"/>
              </a:rPr>
              <a:t>Lake Victoria AG Leadership</a:t>
            </a:r>
            <a:endParaRPr b="1">
              <a:solidFill>
                <a:schemeClr val="lt1"/>
              </a:solidFill>
              <a:latin typeface="Arial"/>
              <a:ea typeface="Arial"/>
              <a:cs typeface="Arial"/>
            </a:endParaRPr>
          </a:p>
        </p:txBody>
      </p:sp>
    </p:spTree>
    <p:extLst>
      <p:ext uri="{BB962C8B-B14F-4D97-AF65-F5344CB8AC3E}">
        <p14:creationId xmlns:p14="http://schemas.microsoft.com/office/powerpoint/2010/main" val="157135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1070522" y="351275"/>
            <a:ext cx="8674100" cy="1501775"/>
          </a:xfrm>
          <a:prstGeom prst="rect">
            <a:avLst/>
          </a:prstGeom>
          <a:noFill/>
          <a:ln>
            <a:noFill/>
          </a:ln>
        </p:spPr>
        <p:txBody>
          <a:bodyPr spcFirstLastPara="1" wrap="square" lIns="91425" tIns="45700" rIns="91425" bIns="45700" anchor="ctr" anchorCtr="0">
            <a:noAutofit/>
          </a:bodyPr>
          <a:lstStyle/>
          <a:p>
            <a:pPr>
              <a:lnSpc>
                <a:spcPct val="100000"/>
              </a:lnSpc>
              <a:buClr>
                <a:schemeClr val="lt1"/>
              </a:buClr>
              <a:buSzPts val="3500"/>
            </a:pPr>
            <a:r>
              <a:rPr lang="en-GB" b="1">
                <a:solidFill>
                  <a:schemeClr val="lt1"/>
                </a:solidFill>
                <a:latin typeface="Arial"/>
                <a:ea typeface="Arial"/>
                <a:cs typeface="Arial"/>
              </a:rPr>
              <a:t>Overview of the Lake</a:t>
            </a:r>
            <a:endParaRPr b="1">
              <a:solidFill>
                <a:schemeClr val="lt1"/>
              </a:solidFill>
              <a:latin typeface="Arial"/>
              <a:ea typeface="Arial"/>
              <a:cs typeface="Arial"/>
            </a:endParaRPr>
          </a:p>
        </p:txBody>
      </p:sp>
      <p:sp>
        <p:nvSpPr>
          <p:cNvPr id="106" name="Google Shape;106;p15"/>
          <p:cNvSpPr txBox="1">
            <a:spLocks noGrp="1"/>
          </p:cNvSpPr>
          <p:nvPr>
            <p:ph type="body" idx="1"/>
          </p:nvPr>
        </p:nvSpPr>
        <p:spPr>
          <a:xfrm>
            <a:off x="308058" y="1616331"/>
            <a:ext cx="8674100" cy="5408557"/>
          </a:xfrm>
          <a:prstGeom prst="rect">
            <a:avLst/>
          </a:prstGeom>
          <a:noFill/>
          <a:ln>
            <a:noFill/>
          </a:ln>
        </p:spPr>
        <p:txBody>
          <a:bodyPr spcFirstLastPara="1" wrap="square" lIns="91425" tIns="45700" rIns="91425" bIns="45700" anchor="t" anchorCtr="0">
            <a:noAutofit/>
          </a:bodyPr>
          <a:lstStyle/>
          <a:p>
            <a:pPr marL="250825" marR="0" lvl="0" indent="-60325" algn="l" rtl="0">
              <a:lnSpc>
                <a:spcPct val="90000"/>
              </a:lnSpc>
              <a:spcBef>
                <a:spcPts val="0"/>
              </a:spcBef>
              <a:spcAft>
                <a:spcPts val="0"/>
              </a:spcAft>
              <a:buClr>
                <a:schemeClr val="dk1"/>
              </a:buClr>
              <a:buSzPts val="3000"/>
              <a:buFont typeface="Arial"/>
              <a:buNone/>
            </a:pPr>
            <a:endParaRPr lang="en-GB" sz="3000">
              <a:latin typeface="Calibri"/>
              <a:ea typeface="Calibri"/>
              <a:cs typeface="Calibri"/>
            </a:endParaRPr>
          </a:p>
        </p:txBody>
      </p:sp>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5</a:t>
            </a:fld>
            <a:endParaRPr/>
          </a:p>
        </p:txBody>
      </p:sp>
      <p:pic>
        <p:nvPicPr>
          <p:cNvPr id="2" name="Picture 3" descr="Map&#10;&#10;Description automatically generated">
            <a:extLst>
              <a:ext uri="{FF2B5EF4-FFF2-40B4-BE49-F238E27FC236}">
                <a16:creationId xmlns:a16="http://schemas.microsoft.com/office/drawing/2014/main" id="{DA66D0CB-6A71-4969-9294-4B692743C1DD}"/>
              </a:ext>
            </a:extLst>
          </p:cNvPr>
          <p:cNvPicPr>
            <a:picLocks noChangeAspect="1"/>
          </p:cNvPicPr>
          <p:nvPr/>
        </p:nvPicPr>
        <p:blipFill>
          <a:blip r:embed="rId3"/>
          <a:stretch>
            <a:fillRect/>
          </a:stretch>
        </p:blipFill>
        <p:spPr>
          <a:xfrm>
            <a:off x="387008" y="1422278"/>
            <a:ext cx="9280173" cy="6194616"/>
          </a:xfrm>
          <a:prstGeom prst="rect">
            <a:avLst/>
          </a:prstGeom>
        </p:spPr>
      </p:pic>
    </p:spTree>
    <p:extLst>
      <p:ext uri="{BB962C8B-B14F-4D97-AF65-F5344CB8AC3E}">
        <p14:creationId xmlns:p14="http://schemas.microsoft.com/office/powerpoint/2010/main" val="50065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1070522" y="351275"/>
            <a:ext cx="8674100" cy="1501775"/>
          </a:xfrm>
          <a:prstGeom prst="rect">
            <a:avLst/>
          </a:prstGeom>
          <a:noFill/>
          <a:ln>
            <a:noFill/>
          </a:ln>
        </p:spPr>
        <p:txBody>
          <a:bodyPr spcFirstLastPara="1" wrap="square" lIns="91425" tIns="45700" rIns="91425" bIns="45700" anchor="ctr" anchorCtr="0">
            <a:noAutofit/>
          </a:bodyPr>
          <a:lstStyle/>
          <a:p>
            <a:pPr>
              <a:lnSpc>
                <a:spcPct val="100000"/>
              </a:lnSpc>
              <a:buClr>
                <a:schemeClr val="lt1"/>
              </a:buClr>
              <a:buSzPts val="3500"/>
            </a:pPr>
            <a:r>
              <a:rPr lang="en-GB" b="1">
                <a:solidFill>
                  <a:schemeClr val="lt1"/>
                </a:solidFill>
                <a:latin typeface="Arial"/>
                <a:ea typeface="Arial"/>
                <a:cs typeface="Arial"/>
              </a:rPr>
              <a:t>Overview of the Lake</a:t>
            </a:r>
            <a:endParaRPr b="1">
              <a:solidFill>
                <a:schemeClr val="lt1"/>
              </a:solidFill>
              <a:latin typeface="Arial"/>
              <a:ea typeface="Arial"/>
              <a:cs typeface="Arial"/>
            </a:endParaRPr>
          </a:p>
        </p:txBody>
      </p:sp>
      <p:sp>
        <p:nvSpPr>
          <p:cNvPr id="106" name="Google Shape;106;p15"/>
          <p:cNvSpPr txBox="1">
            <a:spLocks noGrp="1"/>
          </p:cNvSpPr>
          <p:nvPr>
            <p:ph type="body" idx="1"/>
          </p:nvPr>
        </p:nvSpPr>
        <p:spPr>
          <a:xfrm>
            <a:off x="308058" y="1616331"/>
            <a:ext cx="8674100" cy="5408557"/>
          </a:xfrm>
          <a:prstGeom prst="rect">
            <a:avLst/>
          </a:prstGeom>
          <a:noFill/>
          <a:ln>
            <a:noFill/>
          </a:ln>
        </p:spPr>
        <p:txBody>
          <a:bodyPr spcFirstLastPara="1" wrap="square" lIns="91425" tIns="45700" rIns="91425" bIns="45700" anchor="t" anchorCtr="0">
            <a:noAutofit/>
          </a:bodyPr>
          <a:lstStyle/>
          <a:p>
            <a:pPr algn="just">
              <a:buFont typeface="Wingdings"/>
              <a:buChar char="Ø"/>
            </a:pPr>
            <a:r>
              <a:rPr lang="en-GB">
                <a:solidFill>
                  <a:srgbClr val="FFC000"/>
                </a:solidFill>
              </a:rPr>
              <a:t>Lake Victoria is iconic in both its size and function.</a:t>
            </a:r>
            <a:endParaRPr lang="en-US"/>
          </a:p>
          <a:p>
            <a:pPr algn="just">
              <a:buFont typeface="Wingdings"/>
              <a:buChar char="Ø"/>
            </a:pPr>
            <a:r>
              <a:rPr lang="en-GB">
                <a:solidFill>
                  <a:srgbClr val="FFC000"/>
                </a:solidFill>
              </a:rPr>
              <a:t>Shared lake between Kenya (6%), Uganda (43%) and Tanzania (51%)</a:t>
            </a:r>
            <a:endParaRPr lang="en-GB"/>
          </a:p>
          <a:p>
            <a:pPr algn="just">
              <a:buFont typeface="Wingdings"/>
              <a:buChar char="Ø"/>
            </a:pPr>
            <a:r>
              <a:rPr lang="en-GB">
                <a:solidFill>
                  <a:srgbClr val="FFC000"/>
                </a:solidFill>
              </a:rPr>
              <a:t>It is the largest tropical lake</a:t>
            </a:r>
          </a:p>
          <a:p>
            <a:pPr algn="just">
              <a:buFont typeface="Wingdings"/>
              <a:buChar char="Ø"/>
            </a:pPr>
            <a:r>
              <a:rPr lang="en-GB">
                <a:solidFill>
                  <a:srgbClr val="FFC000"/>
                </a:solidFill>
              </a:rPr>
              <a:t>Important source of inland fishery production; employment to local people, source of protein, supports national, regional and international trade</a:t>
            </a:r>
          </a:p>
          <a:p>
            <a:pPr algn="just">
              <a:buFont typeface="Wingdings"/>
              <a:buChar char="Ø"/>
            </a:pPr>
            <a:r>
              <a:rPr lang="en-GB">
                <a:solidFill>
                  <a:srgbClr val="FFC000"/>
                </a:solidFill>
              </a:rPr>
              <a:t>The lake’s ﬁsheries annual catch of close to 1 million tons accounts for about 1% and 8% of the world’s total and inland capture landings respectively (FAO, 2016)</a:t>
            </a:r>
          </a:p>
          <a:p>
            <a:pPr marR="0" lvl="0" algn="just">
              <a:lnSpc>
                <a:spcPct val="90000"/>
              </a:lnSpc>
              <a:spcAft>
                <a:spcPts val="0"/>
              </a:spcAft>
              <a:buFont typeface="Arial"/>
              <a:buNone/>
            </a:pPr>
            <a:endParaRPr lang="en-GB" sz="3000">
              <a:latin typeface="Calibri"/>
              <a:ea typeface="Calibri"/>
              <a:cs typeface="Calibri"/>
            </a:endParaRPr>
          </a:p>
          <a:p>
            <a:pPr algn="just">
              <a:buNone/>
            </a:pPr>
            <a:endParaRPr lang="en-GB"/>
          </a:p>
          <a:p>
            <a:pPr algn="just">
              <a:buNone/>
            </a:pPr>
            <a:endParaRPr lang="en-GB"/>
          </a:p>
          <a:p>
            <a:pPr algn="just">
              <a:buNone/>
            </a:pPr>
            <a:endParaRPr lang="en-GB"/>
          </a:p>
          <a:p>
            <a:pPr algn="just">
              <a:buNone/>
            </a:pPr>
            <a:endParaRPr lang="en-GB"/>
          </a:p>
          <a:p>
            <a:pPr marL="250825" indent="-60325" algn="just">
              <a:spcBef>
                <a:spcPts val="0"/>
              </a:spcBef>
              <a:buSzPts val="3000"/>
              <a:buNone/>
            </a:pPr>
            <a:endParaRPr lang="en-GB"/>
          </a:p>
        </p:txBody>
      </p:sp>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6</a:t>
            </a:fld>
            <a:endParaRPr/>
          </a:p>
        </p:txBody>
      </p:sp>
    </p:spTree>
    <p:extLst>
      <p:ext uri="{BB962C8B-B14F-4D97-AF65-F5344CB8AC3E}">
        <p14:creationId xmlns:p14="http://schemas.microsoft.com/office/powerpoint/2010/main" val="185586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1070522" y="351275"/>
            <a:ext cx="8674100" cy="1501775"/>
          </a:xfrm>
          <a:prstGeom prst="rect">
            <a:avLst/>
          </a:prstGeom>
          <a:noFill/>
          <a:ln>
            <a:noFill/>
          </a:ln>
        </p:spPr>
        <p:txBody>
          <a:bodyPr spcFirstLastPara="1" wrap="square" lIns="91425" tIns="45700" rIns="91425" bIns="45700" anchor="ctr" anchorCtr="0">
            <a:noAutofit/>
          </a:bodyPr>
          <a:lstStyle/>
          <a:p>
            <a:pPr>
              <a:lnSpc>
                <a:spcPct val="100000"/>
              </a:lnSpc>
              <a:buClr>
                <a:schemeClr val="lt1"/>
              </a:buClr>
              <a:buSzPts val="3500"/>
            </a:pPr>
            <a:r>
              <a:rPr lang="en-GB" b="1">
                <a:solidFill>
                  <a:schemeClr val="lt1"/>
                </a:solidFill>
                <a:latin typeface="Arial"/>
                <a:ea typeface="Arial"/>
                <a:cs typeface="Arial"/>
              </a:rPr>
              <a:t>Overview of the Lake</a:t>
            </a:r>
            <a:endParaRPr b="1">
              <a:solidFill>
                <a:schemeClr val="lt1"/>
              </a:solidFill>
              <a:latin typeface="Arial"/>
              <a:ea typeface="Arial"/>
              <a:cs typeface="Arial"/>
            </a:endParaRPr>
          </a:p>
        </p:txBody>
      </p:sp>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7</a:t>
            </a:fld>
            <a:endParaRPr/>
          </a:p>
        </p:txBody>
      </p:sp>
      <p:sp>
        <p:nvSpPr>
          <p:cNvPr id="3" name="Text Placeholder 2">
            <a:extLst>
              <a:ext uri="{FF2B5EF4-FFF2-40B4-BE49-F238E27FC236}">
                <a16:creationId xmlns:a16="http://schemas.microsoft.com/office/drawing/2014/main" id="{1E1E2166-8C9C-49AB-9CBF-26DE49E4AA7B}"/>
              </a:ext>
            </a:extLst>
          </p:cNvPr>
          <p:cNvSpPr>
            <a:spLocks noGrp="1"/>
          </p:cNvSpPr>
          <p:nvPr>
            <p:ph type="body" idx="1"/>
          </p:nvPr>
        </p:nvSpPr>
        <p:spPr>
          <a:xfrm>
            <a:off x="627719" y="1524587"/>
            <a:ext cx="8674100" cy="831455"/>
          </a:xfrm>
        </p:spPr>
        <p:txBody>
          <a:bodyPr/>
          <a:lstStyle/>
          <a:p>
            <a:pPr marL="114300" indent="0">
              <a:buNone/>
            </a:pPr>
            <a:r>
              <a:rPr lang="en-US" b="1" u="sng">
                <a:solidFill>
                  <a:srgbClr val="FFC000"/>
                </a:solidFill>
              </a:rPr>
              <a:t>A chronology of significant events in Lake Victoria </a:t>
            </a:r>
            <a:endParaRPr lang="en-US">
              <a:solidFill>
                <a:srgbClr val="FFC000"/>
              </a:solidFill>
            </a:endParaRPr>
          </a:p>
        </p:txBody>
      </p:sp>
      <p:pic>
        <p:nvPicPr>
          <p:cNvPr id="6" name="Picture 6" descr="Timeline&#10;&#10;Description automatically generated">
            <a:extLst>
              <a:ext uri="{FF2B5EF4-FFF2-40B4-BE49-F238E27FC236}">
                <a16:creationId xmlns:a16="http://schemas.microsoft.com/office/drawing/2014/main" id="{AC5D37B2-59CC-4A8A-A9B6-3A4177FDD86A}"/>
              </a:ext>
            </a:extLst>
          </p:cNvPr>
          <p:cNvPicPr>
            <a:picLocks noChangeAspect="1"/>
          </p:cNvPicPr>
          <p:nvPr/>
        </p:nvPicPr>
        <p:blipFill>
          <a:blip r:embed="rId3"/>
          <a:stretch>
            <a:fillRect/>
          </a:stretch>
        </p:blipFill>
        <p:spPr>
          <a:xfrm>
            <a:off x="-1506" y="2017513"/>
            <a:ext cx="10038074" cy="5598910"/>
          </a:xfrm>
          <a:prstGeom prst="rect">
            <a:avLst/>
          </a:prstGeom>
        </p:spPr>
      </p:pic>
    </p:spTree>
    <p:extLst>
      <p:ext uri="{BB962C8B-B14F-4D97-AF65-F5344CB8AC3E}">
        <p14:creationId xmlns:p14="http://schemas.microsoft.com/office/powerpoint/2010/main" val="43191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219389" y="6979"/>
            <a:ext cx="9701132" cy="1698242"/>
          </a:xfrm>
          <a:prstGeom prst="rect">
            <a:avLst/>
          </a:prstGeom>
          <a:noFill/>
          <a:ln>
            <a:noFill/>
          </a:ln>
        </p:spPr>
        <p:txBody>
          <a:bodyPr spcFirstLastPara="1" wrap="square" lIns="91425" tIns="45700" rIns="91425" bIns="45700" anchor="ctr" anchorCtr="0">
            <a:noAutofit/>
          </a:bodyPr>
          <a:lstStyle/>
          <a:p>
            <a:pPr lvl="0">
              <a:lnSpc>
                <a:spcPct val="100000"/>
              </a:lnSpc>
              <a:buClr>
                <a:schemeClr val="lt1"/>
              </a:buClr>
              <a:buSzPts val="3500"/>
            </a:pPr>
            <a:r>
              <a:rPr lang="en-US" b="1">
                <a:solidFill>
                  <a:schemeClr val="lt1"/>
                </a:solidFill>
                <a:latin typeface="Arial"/>
                <a:ea typeface="Arial"/>
                <a:cs typeface="Arial"/>
                <a:sym typeface="Arial"/>
              </a:rPr>
              <a:t>Purpose of the advisory group on the Lake Victoria</a:t>
            </a:r>
          </a:p>
        </p:txBody>
      </p:sp>
      <p:sp>
        <p:nvSpPr>
          <p:cNvPr id="106" name="Google Shape;106;p15"/>
          <p:cNvSpPr txBox="1">
            <a:spLocks noGrp="1"/>
          </p:cNvSpPr>
          <p:nvPr>
            <p:ph type="body" idx="1"/>
          </p:nvPr>
        </p:nvSpPr>
        <p:spPr>
          <a:xfrm>
            <a:off x="121577" y="1592317"/>
            <a:ext cx="9929361" cy="6027741"/>
          </a:xfrm>
          <a:prstGeom prst="rect">
            <a:avLst/>
          </a:prstGeom>
          <a:noFill/>
          <a:ln>
            <a:noFill/>
          </a:ln>
        </p:spPr>
        <p:txBody>
          <a:bodyPr spcFirstLastPara="1" wrap="square" lIns="91425" tIns="45700" rIns="91425" bIns="45700" anchor="t" anchorCtr="0">
            <a:noAutofit/>
          </a:bodyPr>
          <a:lstStyle/>
          <a:p>
            <a:pPr>
              <a:buNone/>
            </a:pPr>
            <a:r>
              <a:rPr lang="en-GB" b="1"/>
              <a:t>a) </a:t>
            </a:r>
            <a:r>
              <a:rPr lang="en-GB" b="1">
                <a:solidFill>
                  <a:srgbClr val="FFC000"/>
                </a:solidFill>
              </a:rPr>
              <a:t>Policy advice </a:t>
            </a:r>
            <a:r>
              <a:rPr lang="en-GB">
                <a:solidFill>
                  <a:srgbClr val="FFC000"/>
                </a:solidFill>
              </a:rPr>
              <a:t>(Policy makers and resource managers) </a:t>
            </a:r>
            <a:endParaRPr lang="en-US">
              <a:solidFill>
                <a:srgbClr val="FFC000"/>
              </a:solidFill>
            </a:endParaRPr>
          </a:p>
          <a:p>
            <a:pPr marL="285750" indent="-285750"/>
            <a:r>
              <a:rPr lang="en-GB">
                <a:solidFill>
                  <a:srgbClr val="FFC000"/>
                </a:solidFill>
              </a:rPr>
              <a:t>Identify and submit research and information gaps</a:t>
            </a:r>
          </a:p>
          <a:p>
            <a:pPr marL="285750" indent="-285750"/>
            <a:r>
              <a:rPr lang="en-GB">
                <a:solidFill>
                  <a:srgbClr val="FFC000"/>
                </a:solidFill>
              </a:rPr>
              <a:t>Receiving and synthesizing policy briefs</a:t>
            </a:r>
          </a:p>
          <a:p>
            <a:pPr marL="285750" indent="-285750"/>
            <a:r>
              <a:rPr lang="en-GB">
                <a:solidFill>
                  <a:srgbClr val="FFC000"/>
                </a:solidFill>
              </a:rPr>
              <a:t>Engage/ interface with policy makers and managers </a:t>
            </a:r>
          </a:p>
          <a:p>
            <a:pPr marL="0" indent="0">
              <a:buNone/>
            </a:pPr>
            <a:r>
              <a:rPr lang="en-GB" b="1"/>
              <a:t>b) </a:t>
            </a:r>
            <a:r>
              <a:rPr lang="en-GB" b="1">
                <a:solidFill>
                  <a:srgbClr val="FFC000"/>
                </a:solidFill>
              </a:rPr>
              <a:t>Scientific roles</a:t>
            </a:r>
          </a:p>
          <a:p>
            <a:pPr marL="285750" indent="-285750"/>
            <a:r>
              <a:rPr lang="en-GB">
                <a:solidFill>
                  <a:srgbClr val="FFC000"/>
                </a:solidFill>
              </a:rPr>
              <a:t>Develop a harmonized research strategy on Lake Victoria</a:t>
            </a:r>
          </a:p>
          <a:p>
            <a:pPr marL="285750" indent="-285750"/>
            <a:r>
              <a:rPr lang="en-GB">
                <a:solidFill>
                  <a:srgbClr val="FFC000"/>
                </a:solidFill>
              </a:rPr>
              <a:t>Synthesizes scientific information and production of periodic report</a:t>
            </a:r>
          </a:p>
          <a:p>
            <a:pPr marL="285750" indent="-285750"/>
            <a:r>
              <a:rPr lang="en-GB">
                <a:solidFill>
                  <a:srgbClr val="FFC000"/>
                </a:solidFill>
              </a:rPr>
              <a:t>Advise and guide on producing guidelines and standard operating procedures </a:t>
            </a:r>
          </a:p>
          <a:p>
            <a:pPr marL="250825" indent="-60325">
              <a:spcBef>
                <a:spcPts val="0"/>
              </a:spcBef>
              <a:buSzPts val="3000"/>
              <a:buNone/>
            </a:pPr>
            <a:endParaRPr lang="en-GB"/>
          </a:p>
        </p:txBody>
      </p:sp>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8</a:t>
            </a:fld>
            <a:endParaRPr/>
          </a:p>
        </p:txBody>
      </p:sp>
    </p:spTree>
    <p:extLst>
      <p:ext uri="{BB962C8B-B14F-4D97-AF65-F5344CB8AC3E}">
        <p14:creationId xmlns:p14="http://schemas.microsoft.com/office/powerpoint/2010/main" val="349546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219389" y="6979"/>
            <a:ext cx="9701132" cy="1698242"/>
          </a:xfrm>
          <a:prstGeom prst="rect">
            <a:avLst/>
          </a:prstGeom>
          <a:noFill/>
          <a:ln>
            <a:noFill/>
          </a:ln>
        </p:spPr>
        <p:txBody>
          <a:bodyPr spcFirstLastPara="1" wrap="square" lIns="91425" tIns="45700" rIns="91425" bIns="45700" anchor="ctr" anchorCtr="0">
            <a:noAutofit/>
          </a:bodyPr>
          <a:lstStyle/>
          <a:p>
            <a:pPr lvl="0">
              <a:lnSpc>
                <a:spcPct val="100000"/>
              </a:lnSpc>
              <a:buClr>
                <a:schemeClr val="lt1"/>
              </a:buClr>
              <a:buSzPts val="3500"/>
            </a:pPr>
            <a:r>
              <a:rPr lang="en-US" b="1">
                <a:solidFill>
                  <a:schemeClr val="lt1"/>
                </a:solidFill>
                <a:latin typeface="Arial"/>
                <a:ea typeface="Arial"/>
                <a:cs typeface="Arial"/>
                <a:sym typeface="Arial"/>
              </a:rPr>
              <a:t>Purpose of the advisory group Cont'd</a:t>
            </a:r>
          </a:p>
        </p:txBody>
      </p:sp>
      <p:sp>
        <p:nvSpPr>
          <p:cNvPr id="106" name="Google Shape;106;p15"/>
          <p:cNvSpPr txBox="1">
            <a:spLocks noGrp="1"/>
          </p:cNvSpPr>
          <p:nvPr>
            <p:ph type="body" idx="1"/>
          </p:nvPr>
        </p:nvSpPr>
        <p:spPr>
          <a:xfrm>
            <a:off x="219390" y="1641200"/>
            <a:ext cx="9701132" cy="6044036"/>
          </a:xfrm>
          <a:prstGeom prst="rect">
            <a:avLst/>
          </a:prstGeom>
          <a:noFill/>
          <a:ln>
            <a:noFill/>
          </a:ln>
        </p:spPr>
        <p:txBody>
          <a:bodyPr spcFirstLastPara="1" wrap="square" lIns="91425" tIns="45700" rIns="91425" bIns="45700" anchor="t" anchorCtr="0">
            <a:noAutofit/>
          </a:bodyPr>
          <a:lstStyle/>
          <a:p>
            <a:pPr>
              <a:buNone/>
            </a:pPr>
            <a:r>
              <a:rPr lang="en-GB" b="1"/>
              <a:t>b. </a:t>
            </a:r>
            <a:r>
              <a:rPr lang="en-GB" b="1">
                <a:solidFill>
                  <a:srgbClr val="FFC000"/>
                </a:solidFill>
              </a:rPr>
              <a:t>Scientific roles c</a:t>
            </a:r>
            <a:r>
              <a:rPr lang="en-GB">
                <a:solidFill>
                  <a:srgbClr val="FFC000"/>
                </a:solidFill>
              </a:rPr>
              <a:t>ont'd </a:t>
            </a:r>
            <a:endParaRPr lang="en-US">
              <a:solidFill>
                <a:srgbClr val="FFC000"/>
              </a:solidFill>
            </a:endParaRPr>
          </a:p>
          <a:p>
            <a:pPr marL="285750" indent="-285750"/>
            <a:r>
              <a:rPr lang="en-GB">
                <a:solidFill>
                  <a:srgbClr val="FFC000"/>
                </a:solidFill>
              </a:rPr>
              <a:t>Prepare research framework/ researchable proposals</a:t>
            </a:r>
          </a:p>
          <a:p>
            <a:pPr marL="285750" indent="-285750"/>
            <a:r>
              <a:rPr lang="en-GB">
                <a:solidFill>
                  <a:srgbClr val="FFC000"/>
                </a:solidFill>
              </a:rPr>
              <a:t>Identify research gaps especially emerging issues</a:t>
            </a:r>
          </a:p>
          <a:p>
            <a:pPr marL="285750" indent="-285750"/>
            <a:r>
              <a:rPr lang="en-GB" err="1">
                <a:solidFill>
                  <a:srgbClr val="FFC000"/>
                </a:solidFill>
              </a:rPr>
              <a:t>Analyze</a:t>
            </a:r>
            <a:r>
              <a:rPr lang="en-GB">
                <a:solidFill>
                  <a:srgbClr val="FFC000"/>
                </a:solidFill>
              </a:rPr>
              <a:t> existing research agenda in the different research institutions</a:t>
            </a:r>
          </a:p>
          <a:p>
            <a:pPr>
              <a:buNone/>
            </a:pPr>
            <a:r>
              <a:rPr lang="en-GB">
                <a:solidFill>
                  <a:srgbClr val="FFC000"/>
                </a:solidFill>
              </a:rPr>
              <a:t>c. </a:t>
            </a:r>
            <a:r>
              <a:rPr lang="en-GB" b="1">
                <a:solidFill>
                  <a:srgbClr val="FFC000"/>
                </a:solidFill>
              </a:rPr>
              <a:t>Communication and dissemination roles </a:t>
            </a:r>
          </a:p>
          <a:p>
            <a:pPr marL="285750" indent="-285750"/>
            <a:r>
              <a:rPr lang="en-GB">
                <a:solidFill>
                  <a:srgbClr val="FFC000"/>
                </a:solidFill>
              </a:rPr>
              <a:t>Prepare policy briefs</a:t>
            </a:r>
          </a:p>
          <a:p>
            <a:pPr marL="285750" indent="-285750"/>
            <a:r>
              <a:rPr lang="en-GB">
                <a:solidFill>
                  <a:srgbClr val="FFC000"/>
                </a:solidFill>
              </a:rPr>
              <a:t>Dissemination of scientific findings</a:t>
            </a:r>
          </a:p>
          <a:p>
            <a:pPr marL="0" indent="0">
              <a:buNone/>
            </a:pPr>
            <a:r>
              <a:rPr lang="en-GB">
                <a:solidFill>
                  <a:srgbClr val="FFC000"/>
                </a:solidFill>
              </a:rPr>
              <a:t>d) </a:t>
            </a:r>
            <a:r>
              <a:rPr lang="en-GB" b="1">
                <a:solidFill>
                  <a:srgbClr val="FFC000"/>
                </a:solidFill>
              </a:rPr>
              <a:t>Partnerships</a:t>
            </a:r>
          </a:p>
          <a:p>
            <a:pPr indent="-457200"/>
            <a:r>
              <a:rPr lang="en-GB">
                <a:solidFill>
                  <a:srgbClr val="FFC000"/>
                </a:solidFill>
              </a:rPr>
              <a:t>Build partnership to mobilize resources to support activities of the group and key stakeholder engagements</a:t>
            </a:r>
          </a:p>
          <a:p>
            <a:pPr marL="250825" indent="-60325">
              <a:spcBef>
                <a:spcPts val="0"/>
              </a:spcBef>
              <a:buSzPts val="3000"/>
              <a:buNone/>
            </a:pPr>
            <a:endParaRPr lang="en-GB">
              <a:solidFill>
                <a:srgbClr val="FFC000"/>
              </a:solidFill>
            </a:endParaRPr>
          </a:p>
          <a:p>
            <a:pPr marL="250825" indent="-60325">
              <a:spcBef>
                <a:spcPts val="0"/>
              </a:spcBef>
              <a:buSzPts val="3000"/>
              <a:buNone/>
            </a:pPr>
            <a:endParaRPr lang="en-GB"/>
          </a:p>
        </p:txBody>
      </p:sp>
      <p:sp>
        <p:nvSpPr>
          <p:cNvPr id="107" name="Google Shape;107;p15"/>
          <p:cNvSpPr txBox="1"/>
          <p:nvPr/>
        </p:nvSpPr>
        <p:spPr>
          <a:xfrm>
            <a:off x="7104062" y="7204075"/>
            <a:ext cx="22621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300"/>
              <a:buFont typeface="Calibri"/>
              <a:buNone/>
            </a:pPr>
            <a:fld id="{00000000-1234-1234-1234-123412341234}" type="slidenum">
              <a:rPr lang="en-US" sz="13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300"/>
                <a:buFont typeface="Calibri"/>
                <a:buNone/>
              </a:pPr>
              <a:t>9</a:t>
            </a:fld>
            <a:endParaRPr/>
          </a:p>
        </p:txBody>
      </p:sp>
    </p:spTree>
    <p:extLst>
      <p:ext uri="{BB962C8B-B14F-4D97-AF65-F5344CB8AC3E}">
        <p14:creationId xmlns:p14="http://schemas.microsoft.com/office/powerpoint/2010/main" val="340808737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1E34CFFE598479E195F5ABF6D6981" ma:contentTypeVersion="12" ma:contentTypeDescription="Create a new document." ma:contentTypeScope="" ma:versionID="1e809df1727399b2857a01e49d162a11">
  <xsd:schema xmlns:xsd="http://www.w3.org/2001/XMLSchema" xmlns:xs="http://www.w3.org/2001/XMLSchema" xmlns:p="http://schemas.microsoft.com/office/2006/metadata/properties" xmlns:ns2="dd380071-04f4-46d6-a416-eecafb0637db" xmlns:ns3="5b73da98-7e1c-4116-802a-9e73dfd4ef42" targetNamespace="http://schemas.microsoft.com/office/2006/metadata/properties" ma:root="true" ma:fieldsID="ef8836c8002fd7feb0c7d789d126c65a" ns2:_="" ns3:_="">
    <xsd:import namespace="dd380071-04f4-46d6-a416-eecafb0637db"/>
    <xsd:import namespace="5b73da98-7e1c-4116-802a-9e73dfd4ef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80071-04f4-46d6-a416-eecafb063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73da98-7e1c-4116-802a-9e73dfd4ef4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E84B42-E214-4008-88BA-B04443250670}"/>
</file>

<file path=customXml/itemProps2.xml><?xml version="1.0" encoding="utf-8"?>
<ds:datastoreItem xmlns:ds="http://schemas.openxmlformats.org/officeDocument/2006/customXml" ds:itemID="{3B7AC12F-A35D-4242-B54B-083735D09D66}"/>
</file>

<file path=customXml/itemProps3.xml><?xml version="1.0" encoding="utf-8"?>
<ds:datastoreItem xmlns:ds="http://schemas.openxmlformats.org/officeDocument/2006/customXml" ds:itemID="{CA9A9E0A-5597-43EF-BD7D-E0E2157FB0C8}"/>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2020 Annual Conference of the African Great Lakes Stakeholders Network:</vt:lpstr>
      <vt:lpstr>PowerPoint Presentation</vt:lpstr>
      <vt:lpstr>Background</vt:lpstr>
      <vt:lpstr>Lake Victoria AG Leadership</vt:lpstr>
      <vt:lpstr>Overview of the Lake</vt:lpstr>
      <vt:lpstr>Overview of the Lake</vt:lpstr>
      <vt:lpstr>Overview of the Lake</vt:lpstr>
      <vt:lpstr>Purpose of the advisory group on the Lake Victoria</vt:lpstr>
      <vt:lpstr>Purpose of the advisory group Cont'd</vt:lpstr>
      <vt:lpstr>LVAG Achievements in 2020</vt:lpstr>
      <vt:lpstr>TOP Research Priorities for LVAG </vt:lpstr>
      <vt:lpstr>Roadmap (plans-2021 and beyond, opportunities)</vt:lpstr>
      <vt:lpstr>Best Resource Investment for LVAG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Annual Conference of the African Great Lakes Stakeholders Network:</dc:title>
  <dc:creator>USER</dc:creator>
  <cp:revision>23</cp:revision>
  <dcterms:modified xsi:type="dcterms:W3CDTF">2020-12-10T13:14:43Z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0x0101008E51E34CFFE598479E195F5ABF6D6981</vt:lpwstr>
  </property>
</Properties>
</file>